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3.xml" ContentType="application/vnd.openxmlformats-officedocument.theme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theme/theme4.xml" ContentType="application/vnd.openxmlformats-officedocument.theme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theme/theme5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drawings/drawing1.xml" ContentType="application/vnd.openxmlformats-officedocument.drawingml.chartshapes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16" r:id="rId1"/>
    <p:sldMasterId id="2147483828" r:id="rId2"/>
    <p:sldMasterId id="2147483846" r:id="rId3"/>
    <p:sldMasterId id="2147483858" r:id="rId4"/>
    <p:sldMasterId id="2147483870" r:id="rId5"/>
  </p:sldMasterIdLst>
  <p:sldIdLst>
    <p:sldId id="270" r:id="rId6"/>
    <p:sldId id="256" r:id="rId7"/>
    <p:sldId id="258" r:id="rId8"/>
    <p:sldId id="272" r:id="rId9"/>
    <p:sldId id="259" r:id="rId10"/>
    <p:sldId id="262" r:id="rId11"/>
    <p:sldId id="271" r:id="rId12"/>
    <p:sldId id="267" r:id="rId13"/>
    <p:sldId id="274" r:id="rId14"/>
    <p:sldId id="275" r:id="rId15"/>
  </p:sldIdLst>
  <p:sldSz cx="9144000" cy="6858000" type="screen4x3"/>
  <p:notesSz cx="9144000" cy="6858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61" autoAdjust="0"/>
    <p:restoredTop sz="94660"/>
  </p:normalViewPr>
  <p:slideViewPr>
    <p:cSldViewPr snapToGrid="0">
      <p:cViewPr varScale="1">
        <p:scale>
          <a:sx n="118" d="100"/>
          <a:sy n="118" d="100"/>
        </p:scale>
        <p:origin x="114" y="23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10" Type="http://schemas.openxmlformats.org/officeDocument/2006/relationships/slide" Target="slides/slide5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chartUserShapes" Target="../drawings/drawing1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400" dirty="0"/>
              <a:t>Percentage of Young-High Risk Population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21207383524316875"/>
          <c:y val="0.19321085405238328"/>
          <c:w val="0.46024790581926994"/>
          <c:h val="0.66939321177268751"/>
        </c:manualLayout>
      </c:layout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Persentage of Young-High Risk Population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556C-4C15-86FE-074FB802829D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556C-4C15-86FE-074FB802829D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556C-4C15-86FE-074FB802829D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556C-4C15-86FE-074FB802829D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Sheet1!$A$2:$A$5</c:f>
              <c:strCache>
                <c:ptCount val="4"/>
                <c:pt idx="0">
                  <c:v>MSM</c:v>
                </c:pt>
                <c:pt idx="1">
                  <c:v>Sex Worker</c:v>
                </c:pt>
                <c:pt idx="2">
                  <c:v>PWID</c:v>
                </c:pt>
                <c:pt idx="3">
                  <c:v>Transgender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32</c:v>
                </c:pt>
                <c:pt idx="1">
                  <c:v>34</c:v>
                </c:pt>
                <c:pt idx="2">
                  <c:v>38</c:v>
                </c:pt>
                <c:pt idx="3">
                  <c:v>29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5537-487B-A353-4F5CEBF0B1A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Indonesia Total Population 2018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31B3-446C-8136-23408E5118F4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31B3-446C-8136-23408E5118F4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31B3-446C-8136-23408E5118F4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31B3-446C-8136-23408E5118F4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Sheet1!$A$2:$A$5</c:f>
              <c:strCache>
                <c:ptCount val="1"/>
                <c:pt idx="0">
                  <c:v>Young people 15-24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 formatCode="0%">
                  <c:v>0.17</c:v>
                </c:pt>
                <c:pt idx="3" formatCode="0%">
                  <c:v>0.83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8-31B3-446C-8136-23408E5118F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userShapes r:id="rId4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Injecting Drugs Initiation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091B-4753-9F5A-858DE70D9E25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091B-4753-9F5A-858DE70D9E25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091B-4753-9F5A-858DE70D9E25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Sheet1!$A$2:$A$4</c:f>
              <c:strCache>
                <c:ptCount val="3"/>
                <c:pt idx="0">
                  <c:v>&gt;19</c:v>
                </c:pt>
                <c:pt idx="1">
                  <c:v>15-19</c:v>
                </c:pt>
                <c:pt idx="2">
                  <c:v>&gt;15</c:v>
                </c:pt>
              </c:strCache>
            </c:strRef>
          </c:cat>
          <c:val>
            <c:numRef>
              <c:f>Sheet1!$B$2:$B$4</c:f>
              <c:numCache>
                <c:formatCode>0%</c:formatCode>
                <c:ptCount val="3"/>
                <c:pt idx="0">
                  <c:v>0.52</c:v>
                </c:pt>
                <c:pt idx="1">
                  <c:v>0.42</c:v>
                </c:pt>
                <c:pt idx="2">
                  <c:v>0.06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A579-4341-8599-A7D2852E79B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dirty="0"/>
              <a:t>Drug</a:t>
            </a:r>
            <a:r>
              <a:rPr lang="en-US" baseline="0" dirty="0"/>
              <a:t> Injecting Initiation </a:t>
            </a:r>
            <a:endParaRPr lang="en-US" dirty="0"/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3CDD-4775-A888-6447B9488C7D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3CDD-4775-A888-6447B9488C7D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3CDD-4775-A888-6447B9488C7D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3CDD-4775-A888-6447B9488C7D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9-3CDD-4775-A888-6447B9488C7D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Sheet1!$A$2:$A$6</c:f>
              <c:strCache>
                <c:ptCount val="5"/>
                <c:pt idx="0">
                  <c:v>Friend (Man)</c:v>
                </c:pt>
                <c:pt idx="1">
                  <c:v>Friend (Woman)</c:v>
                </c:pt>
                <c:pt idx="2">
                  <c:v>Partner</c:v>
                </c:pt>
                <c:pt idx="3">
                  <c:v>Family</c:v>
                </c:pt>
                <c:pt idx="4">
                  <c:v>Drug Seller</c:v>
                </c:pt>
              </c:strCache>
            </c:strRef>
          </c:cat>
          <c:val>
            <c:numRef>
              <c:f>Sheet1!$B$2:$B$6</c:f>
              <c:numCache>
                <c:formatCode>0%</c:formatCode>
                <c:ptCount val="5"/>
                <c:pt idx="0">
                  <c:v>0.34</c:v>
                </c:pt>
                <c:pt idx="1">
                  <c:v>0.24</c:v>
                </c:pt>
                <c:pt idx="2">
                  <c:v>0.28999999999999998</c:v>
                </c:pt>
                <c:pt idx="3">
                  <c:v>0.03</c:v>
                </c:pt>
                <c:pt idx="4">
                  <c:v>0.1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6BD8-446C-8F44-0F3E4AEE349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8579A09-6447-49E8-B745-02068DC30696}" type="doc">
      <dgm:prSet loTypeId="urn:microsoft.com/office/officeart/2005/8/layout/process2" loCatId="process" qsTypeId="urn:microsoft.com/office/officeart/2005/8/quickstyle/simple2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E013336A-D9EE-4CD9-89F2-E025994DC1D0}">
      <dgm:prSet phldrT="[Text]"/>
      <dgm:spPr>
        <a:solidFill>
          <a:srgbClr val="FF0000"/>
        </a:solidFill>
      </dgm:spPr>
      <dgm:t>
        <a:bodyPr/>
        <a:lstStyle/>
        <a:p>
          <a:r>
            <a:rPr lang="en-US" dirty="0"/>
            <a:t>Drug Policy which criminalize the PWUD/PWID</a:t>
          </a:r>
        </a:p>
      </dgm:t>
    </dgm:pt>
    <dgm:pt modelId="{E987BB37-8D32-4A3F-897E-0CB62F99BA24}" type="parTrans" cxnId="{7CA12ADB-594E-4072-82CE-9FC25B99784E}">
      <dgm:prSet/>
      <dgm:spPr/>
      <dgm:t>
        <a:bodyPr/>
        <a:lstStyle/>
        <a:p>
          <a:endParaRPr lang="en-US"/>
        </a:p>
      </dgm:t>
    </dgm:pt>
    <dgm:pt modelId="{F07807DF-F489-4074-9578-938ECEE40692}" type="sibTrans" cxnId="{7CA12ADB-594E-4072-82CE-9FC25B99784E}">
      <dgm:prSet/>
      <dgm:spPr/>
      <dgm:t>
        <a:bodyPr/>
        <a:lstStyle/>
        <a:p>
          <a:endParaRPr lang="en-US"/>
        </a:p>
      </dgm:t>
    </dgm:pt>
    <dgm:pt modelId="{07BC901C-795E-4D91-85EB-46D345A93AC0}">
      <dgm:prSet phldrT="[Text]"/>
      <dgm:spPr/>
      <dgm:t>
        <a:bodyPr/>
        <a:lstStyle/>
        <a:p>
          <a:r>
            <a:rPr lang="en-US" dirty="0"/>
            <a:t>Lack of legal </a:t>
          </a:r>
          <a:r>
            <a:rPr lang="en-US" dirty="0" err="1"/>
            <a:t>acsess</a:t>
          </a:r>
          <a:endParaRPr lang="en-US" dirty="0"/>
        </a:p>
      </dgm:t>
    </dgm:pt>
    <dgm:pt modelId="{5DDC7A03-10FC-4501-A2B5-4CF3A3BBB4B2}" type="parTrans" cxnId="{E81FEE09-1191-4515-8A4C-C04E7442CE80}">
      <dgm:prSet/>
      <dgm:spPr/>
      <dgm:t>
        <a:bodyPr/>
        <a:lstStyle/>
        <a:p>
          <a:endParaRPr lang="en-US"/>
        </a:p>
      </dgm:t>
    </dgm:pt>
    <dgm:pt modelId="{9D65B0AC-3578-4DA6-B6E5-A492776176B7}" type="sibTrans" cxnId="{E81FEE09-1191-4515-8A4C-C04E7442CE80}">
      <dgm:prSet/>
      <dgm:spPr/>
      <dgm:t>
        <a:bodyPr/>
        <a:lstStyle/>
        <a:p>
          <a:endParaRPr lang="en-US"/>
        </a:p>
      </dgm:t>
    </dgm:pt>
    <dgm:pt modelId="{E474CE74-D778-457D-B2EB-52BB72DE4E49}">
      <dgm:prSet phldrT="[Text]"/>
      <dgm:spPr/>
      <dgm:t>
        <a:bodyPr/>
        <a:lstStyle/>
        <a:p>
          <a:r>
            <a:rPr lang="en-US" dirty="0"/>
            <a:t>Lack of health access</a:t>
          </a:r>
        </a:p>
      </dgm:t>
    </dgm:pt>
    <dgm:pt modelId="{0FFC9142-5E32-4C2B-93A5-8644D652600C}" type="parTrans" cxnId="{F77BF23D-4EDE-4CF0-9EF3-CCA99D035375}">
      <dgm:prSet/>
      <dgm:spPr/>
      <dgm:t>
        <a:bodyPr/>
        <a:lstStyle/>
        <a:p>
          <a:endParaRPr lang="en-US"/>
        </a:p>
      </dgm:t>
    </dgm:pt>
    <dgm:pt modelId="{6BA24D60-9B61-4454-9294-6D2E2F051F83}" type="sibTrans" cxnId="{F77BF23D-4EDE-4CF0-9EF3-CCA99D035375}">
      <dgm:prSet/>
      <dgm:spPr/>
      <dgm:t>
        <a:bodyPr/>
        <a:lstStyle/>
        <a:p>
          <a:endParaRPr lang="en-US"/>
        </a:p>
      </dgm:t>
    </dgm:pt>
    <dgm:pt modelId="{591702BF-3A92-4279-B5C8-992FC3C95072}">
      <dgm:prSet phldrT="[Text]"/>
      <dgm:spPr/>
      <dgm:t>
        <a:bodyPr/>
        <a:lstStyle/>
        <a:p>
          <a:r>
            <a:rPr lang="en-US" dirty="0" err="1"/>
            <a:t>Overcriminalization</a:t>
          </a:r>
          <a:endParaRPr lang="en-US" dirty="0"/>
        </a:p>
      </dgm:t>
    </dgm:pt>
    <dgm:pt modelId="{669FC2FC-8C20-428F-91B1-F3A99AB856FA}" type="parTrans" cxnId="{B8314AEB-C2D8-4B44-8B3E-C03E785F3A96}">
      <dgm:prSet/>
      <dgm:spPr/>
      <dgm:t>
        <a:bodyPr/>
        <a:lstStyle/>
        <a:p>
          <a:endParaRPr lang="en-US"/>
        </a:p>
      </dgm:t>
    </dgm:pt>
    <dgm:pt modelId="{1CE43F37-0FDE-44C6-BE16-B1CFAEEABD65}" type="sibTrans" cxnId="{B8314AEB-C2D8-4B44-8B3E-C03E785F3A96}">
      <dgm:prSet/>
      <dgm:spPr/>
      <dgm:t>
        <a:bodyPr/>
        <a:lstStyle/>
        <a:p>
          <a:endParaRPr lang="en-US"/>
        </a:p>
      </dgm:t>
    </dgm:pt>
    <dgm:pt modelId="{5836E58C-A917-4E98-9777-6B4A27A2479F}">
      <dgm:prSet phldrT="[Text]"/>
      <dgm:spPr>
        <a:solidFill>
          <a:srgbClr val="C00000"/>
        </a:solidFill>
      </dgm:spPr>
      <dgm:t>
        <a:bodyPr/>
        <a:lstStyle/>
        <a:p>
          <a:r>
            <a:rPr lang="en-US" dirty="0"/>
            <a:t>Human Rights Violation towards PWUD</a:t>
          </a:r>
        </a:p>
      </dgm:t>
    </dgm:pt>
    <dgm:pt modelId="{E5F8ED27-11FB-45A7-A655-AA47CD06A78C}" type="parTrans" cxnId="{39EBAABB-1D04-4F73-A27E-C9A7CCFA0EA4}">
      <dgm:prSet/>
      <dgm:spPr/>
      <dgm:t>
        <a:bodyPr/>
        <a:lstStyle/>
        <a:p>
          <a:endParaRPr lang="en-US"/>
        </a:p>
      </dgm:t>
    </dgm:pt>
    <dgm:pt modelId="{7CEFCDB7-5EC2-4647-A383-0B74DFB59347}" type="sibTrans" cxnId="{39EBAABB-1D04-4F73-A27E-C9A7CCFA0EA4}">
      <dgm:prSet/>
      <dgm:spPr/>
      <dgm:t>
        <a:bodyPr/>
        <a:lstStyle/>
        <a:p>
          <a:endParaRPr lang="en-US"/>
        </a:p>
      </dgm:t>
    </dgm:pt>
    <dgm:pt modelId="{3A2801E2-4B29-4B69-B8BA-48FCF810E8B6}" type="pres">
      <dgm:prSet presAssocID="{68579A09-6447-49E8-B745-02068DC30696}" presName="linearFlow" presStyleCnt="0">
        <dgm:presLayoutVars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BE41704C-2C9C-4D1D-BD76-7BF4ED3F7184}" type="pres">
      <dgm:prSet presAssocID="{E013336A-D9EE-4CD9-89F2-E025994DC1D0}" presName="node" presStyleLbl="node1" presStyleIdx="0" presStyleCnt="5" custScaleX="131688" custScaleY="271137" custLinFactX="-62510" custLinFactY="685" custLinFactNeighborX="-100000" custLinFactNeighborY="10000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843CEA6-61F3-46C0-A84D-C54A3B8D69FB}" type="pres">
      <dgm:prSet presAssocID="{F07807DF-F489-4074-9578-938ECEE40692}" presName="sibTrans" presStyleLbl="sibTrans2D1" presStyleIdx="0" presStyleCnt="4"/>
      <dgm:spPr/>
      <dgm:t>
        <a:bodyPr/>
        <a:lstStyle/>
        <a:p>
          <a:endParaRPr lang="en-US"/>
        </a:p>
      </dgm:t>
    </dgm:pt>
    <dgm:pt modelId="{3AEE1FD1-6C53-41D7-B14C-87A2BB77620B}" type="pres">
      <dgm:prSet presAssocID="{F07807DF-F489-4074-9578-938ECEE40692}" presName="connectorText" presStyleLbl="sibTrans2D1" presStyleIdx="0" presStyleCnt="4"/>
      <dgm:spPr/>
      <dgm:t>
        <a:bodyPr/>
        <a:lstStyle/>
        <a:p>
          <a:endParaRPr lang="en-US"/>
        </a:p>
      </dgm:t>
    </dgm:pt>
    <dgm:pt modelId="{24BD9D44-91E2-4578-8EB4-39E2AA3D4082}" type="pres">
      <dgm:prSet presAssocID="{591702BF-3A92-4279-B5C8-992FC3C95072}" presName="node" presStyleLbl="node1" presStyleIdx="1" presStyleCnt="5" custScaleX="115479" custScaleY="122345" custLinFactNeighborX="43861" custLinFactNeighborY="1453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47341E1-EA8A-44FA-8646-38A9E33FD147}" type="pres">
      <dgm:prSet presAssocID="{1CE43F37-0FDE-44C6-BE16-B1CFAEEABD65}" presName="sibTrans" presStyleLbl="sibTrans2D1" presStyleIdx="1" presStyleCnt="4"/>
      <dgm:spPr/>
      <dgm:t>
        <a:bodyPr/>
        <a:lstStyle/>
        <a:p>
          <a:endParaRPr lang="en-US"/>
        </a:p>
      </dgm:t>
    </dgm:pt>
    <dgm:pt modelId="{6907595C-3659-43DB-A2FA-F50DF9EC4739}" type="pres">
      <dgm:prSet presAssocID="{1CE43F37-0FDE-44C6-BE16-B1CFAEEABD65}" presName="connectorText" presStyleLbl="sibTrans2D1" presStyleIdx="1" presStyleCnt="4"/>
      <dgm:spPr/>
      <dgm:t>
        <a:bodyPr/>
        <a:lstStyle/>
        <a:p>
          <a:endParaRPr lang="en-US"/>
        </a:p>
      </dgm:t>
    </dgm:pt>
    <dgm:pt modelId="{503C0B83-AB67-4542-A581-DA7EF278FC66}" type="pres">
      <dgm:prSet presAssocID="{07BC901C-795E-4D91-85EB-46D345A93AC0}" presName="node" presStyleLbl="node1" presStyleIdx="2" presStyleCnt="5" custScaleX="119578" custScaleY="122131" custLinFactNeighborX="-39244" custLinFactNeighborY="-3118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7395657-1ECA-42C6-8BB0-A0648A8A6315}" type="pres">
      <dgm:prSet presAssocID="{9D65B0AC-3578-4DA6-B6E5-A492776176B7}" presName="sibTrans" presStyleLbl="sibTrans2D1" presStyleIdx="2" presStyleCnt="4"/>
      <dgm:spPr/>
      <dgm:t>
        <a:bodyPr/>
        <a:lstStyle/>
        <a:p>
          <a:endParaRPr lang="en-US"/>
        </a:p>
      </dgm:t>
    </dgm:pt>
    <dgm:pt modelId="{14C88455-5B3C-4A96-ADBC-40D1B2593B08}" type="pres">
      <dgm:prSet presAssocID="{9D65B0AC-3578-4DA6-B6E5-A492776176B7}" presName="connectorText" presStyleLbl="sibTrans2D1" presStyleIdx="2" presStyleCnt="4"/>
      <dgm:spPr/>
      <dgm:t>
        <a:bodyPr/>
        <a:lstStyle/>
        <a:p>
          <a:endParaRPr lang="en-US"/>
        </a:p>
      </dgm:t>
    </dgm:pt>
    <dgm:pt modelId="{7F436E33-9B89-4135-B029-E208FAF8FD13}" type="pres">
      <dgm:prSet presAssocID="{E474CE74-D778-457D-B2EB-52BB72DE4E49}" presName="node" presStyleLbl="node1" presStyleIdx="3" presStyleCnt="5" custLinFactNeighborX="-48583" custLinFactNeighborY="-5774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F785A78-312D-4C26-BCE8-0AA03262D92A}" type="pres">
      <dgm:prSet presAssocID="{6BA24D60-9B61-4454-9294-6D2E2F051F83}" presName="sibTrans" presStyleLbl="sibTrans2D1" presStyleIdx="3" presStyleCnt="4"/>
      <dgm:spPr/>
      <dgm:t>
        <a:bodyPr/>
        <a:lstStyle/>
        <a:p>
          <a:endParaRPr lang="en-US"/>
        </a:p>
      </dgm:t>
    </dgm:pt>
    <dgm:pt modelId="{22F65187-5D60-43D2-A463-501A714A7540}" type="pres">
      <dgm:prSet presAssocID="{6BA24D60-9B61-4454-9294-6D2E2F051F83}" presName="connectorText" presStyleLbl="sibTrans2D1" presStyleIdx="3" presStyleCnt="4"/>
      <dgm:spPr/>
      <dgm:t>
        <a:bodyPr/>
        <a:lstStyle/>
        <a:p>
          <a:endParaRPr lang="en-US"/>
        </a:p>
      </dgm:t>
    </dgm:pt>
    <dgm:pt modelId="{4E123098-70C9-4BA4-9AF6-50DD7D12AB5D}" type="pres">
      <dgm:prSet presAssocID="{5836E58C-A917-4E98-9777-6B4A27A2479F}" presName="node" presStyleLbl="node1" presStyleIdx="4" presStyleCnt="5" custScaleY="125873" custLinFactNeighborX="-51852" custLinFactNeighborY="-4750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4748BF92-FBA2-4E30-AD8C-F5204B7182CE}" type="presOf" srcId="{F07807DF-F489-4074-9578-938ECEE40692}" destId="{3AEE1FD1-6C53-41D7-B14C-87A2BB77620B}" srcOrd="1" destOrd="0" presId="urn:microsoft.com/office/officeart/2005/8/layout/process2"/>
    <dgm:cxn modelId="{9920D20D-5A7F-43AE-B57F-E5DDE3CA9F32}" type="presOf" srcId="{68579A09-6447-49E8-B745-02068DC30696}" destId="{3A2801E2-4B29-4B69-B8BA-48FCF810E8B6}" srcOrd="0" destOrd="0" presId="urn:microsoft.com/office/officeart/2005/8/layout/process2"/>
    <dgm:cxn modelId="{7CA12ADB-594E-4072-82CE-9FC25B99784E}" srcId="{68579A09-6447-49E8-B745-02068DC30696}" destId="{E013336A-D9EE-4CD9-89F2-E025994DC1D0}" srcOrd="0" destOrd="0" parTransId="{E987BB37-8D32-4A3F-897E-0CB62F99BA24}" sibTransId="{F07807DF-F489-4074-9578-938ECEE40692}"/>
    <dgm:cxn modelId="{72BB93A1-DD45-4985-8EC1-1B48808F49A8}" type="presOf" srcId="{9D65B0AC-3578-4DA6-B6E5-A492776176B7}" destId="{D7395657-1ECA-42C6-8BB0-A0648A8A6315}" srcOrd="0" destOrd="0" presId="urn:microsoft.com/office/officeart/2005/8/layout/process2"/>
    <dgm:cxn modelId="{3C8DEE0B-0B21-4DEB-8F05-F3366420062A}" type="presOf" srcId="{6BA24D60-9B61-4454-9294-6D2E2F051F83}" destId="{22F65187-5D60-43D2-A463-501A714A7540}" srcOrd="1" destOrd="0" presId="urn:microsoft.com/office/officeart/2005/8/layout/process2"/>
    <dgm:cxn modelId="{ECABCCCD-5E80-4DA4-B350-706FA08E9F04}" type="presOf" srcId="{6BA24D60-9B61-4454-9294-6D2E2F051F83}" destId="{7F785A78-312D-4C26-BCE8-0AA03262D92A}" srcOrd="0" destOrd="0" presId="urn:microsoft.com/office/officeart/2005/8/layout/process2"/>
    <dgm:cxn modelId="{BD45A74F-8F98-4B09-BBE3-6B017881E9D8}" type="presOf" srcId="{E013336A-D9EE-4CD9-89F2-E025994DC1D0}" destId="{BE41704C-2C9C-4D1D-BD76-7BF4ED3F7184}" srcOrd="0" destOrd="0" presId="urn:microsoft.com/office/officeart/2005/8/layout/process2"/>
    <dgm:cxn modelId="{8045E43A-D705-4A74-A324-F15E156B3EF6}" type="presOf" srcId="{07BC901C-795E-4D91-85EB-46D345A93AC0}" destId="{503C0B83-AB67-4542-A581-DA7EF278FC66}" srcOrd="0" destOrd="0" presId="urn:microsoft.com/office/officeart/2005/8/layout/process2"/>
    <dgm:cxn modelId="{B8314AEB-C2D8-4B44-8B3E-C03E785F3A96}" srcId="{68579A09-6447-49E8-B745-02068DC30696}" destId="{591702BF-3A92-4279-B5C8-992FC3C95072}" srcOrd="1" destOrd="0" parTransId="{669FC2FC-8C20-428F-91B1-F3A99AB856FA}" sibTransId="{1CE43F37-0FDE-44C6-BE16-B1CFAEEABD65}"/>
    <dgm:cxn modelId="{CEDFAA7B-37A3-46C6-B1B5-1F608BCE2A48}" type="presOf" srcId="{1CE43F37-0FDE-44C6-BE16-B1CFAEEABD65}" destId="{6907595C-3659-43DB-A2FA-F50DF9EC4739}" srcOrd="1" destOrd="0" presId="urn:microsoft.com/office/officeart/2005/8/layout/process2"/>
    <dgm:cxn modelId="{11DC48EE-656C-4A83-AD6F-B3DE1D2DE906}" type="presOf" srcId="{E474CE74-D778-457D-B2EB-52BB72DE4E49}" destId="{7F436E33-9B89-4135-B029-E208FAF8FD13}" srcOrd="0" destOrd="0" presId="urn:microsoft.com/office/officeart/2005/8/layout/process2"/>
    <dgm:cxn modelId="{A6A0AD74-65EA-451F-9A64-6CC5E867A825}" type="presOf" srcId="{591702BF-3A92-4279-B5C8-992FC3C95072}" destId="{24BD9D44-91E2-4578-8EB4-39E2AA3D4082}" srcOrd="0" destOrd="0" presId="urn:microsoft.com/office/officeart/2005/8/layout/process2"/>
    <dgm:cxn modelId="{356E6601-DE03-4405-AB24-84FA42830E46}" type="presOf" srcId="{5836E58C-A917-4E98-9777-6B4A27A2479F}" destId="{4E123098-70C9-4BA4-9AF6-50DD7D12AB5D}" srcOrd="0" destOrd="0" presId="urn:microsoft.com/office/officeart/2005/8/layout/process2"/>
    <dgm:cxn modelId="{F77BF23D-4EDE-4CF0-9EF3-CCA99D035375}" srcId="{68579A09-6447-49E8-B745-02068DC30696}" destId="{E474CE74-D778-457D-B2EB-52BB72DE4E49}" srcOrd="3" destOrd="0" parTransId="{0FFC9142-5E32-4C2B-93A5-8644D652600C}" sibTransId="{6BA24D60-9B61-4454-9294-6D2E2F051F83}"/>
    <dgm:cxn modelId="{39EBAABB-1D04-4F73-A27E-C9A7CCFA0EA4}" srcId="{68579A09-6447-49E8-B745-02068DC30696}" destId="{5836E58C-A917-4E98-9777-6B4A27A2479F}" srcOrd="4" destOrd="0" parTransId="{E5F8ED27-11FB-45A7-A655-AA47CD06A78C}" sibTransId="{7CEFCDB7-5EC2-4647-A383-0B74DFB59347}"/>
    <dgm:cxn modelId="{005922DD-4510-42CF-9D68-97DC6C7B4595}" type="presOf" srcId="{1CE43F37-0FDE-44C6-BE16-B1CFAEEABD65}" destId="{047341E1-EA8A-44FA-8646-38A9E33FD147}" srcOrd="0" destOrd="0" presId="urn:microsoft.com/office/officeart/2005/8/layout/process2"/>
    <dgm:cxn modelId="{E81FEE09-1191-4515-8A4C-C04E7442CE80}" srcId="{68579A09-6447-49E8-B745-02068DC30696}" destId="{07BC901C-795E-4D91-85EB-46D345A93AC0}" srcOrd="2" destOrd="0" parTransId="{5DDC7A03-10FC-4501-A2B5-4CF3A3BBB4B2}" sibTransId="{9D65B0AC-3578-4DA6-B6E5-A492776176B7}"/>
    <dgm:cxn modelId="{48AA8067-1897-48B5-BBDF-C4C2D9222A3E}" type="presOf" srcId="{F07807DF-F489-4074-9578-938ECEE40692}" destId="{F843CEA6-61F3-46C0-A84D-C54A3B8D69FB}" srcOrd="0" destOrd="0" presId="urn:microsoft.com/office/officeart/2005/8/layout/process2"/>
    <dgm:cxn modelId="{2B1A016E-B425-40B1-9A71-0FCD67086878}" type="presOf" srcId="{9D65B0AC-3578-4DA6-B6E5-A492776176B7}" destId="{14C88455-5B3C-4A96-ADBC-40D1B2593B08}" srcOrd="1" destOrd="0" presId="urn:microsoft.com/office/officeart/2005/8/layout/process2"/>
    <dgm:cxn modelId="{F2EAE4A1-6B74-4D90-A769-4A93E28A71C0}" type="presParOf" srcId="{3A2801E2-4B29-4B69-B8BA-48FCF810E8B6}" destId="{BE41704C-2C9C-4D1D-BD76-7BF4ED3F7184}" srcOrd="0" destOrd="0" presId="urn:microsoft.com/office/officeart/2005/8/layout/process2"/>
    <dgm:cxn modelId="{F109BC24-DC99-41B1-8BAC-255CA9964F61}" type="presParOf" srcId="{3A2801E2-4B29-4B69-B8BA-48FCF810E8B6}" destId="{F843CEA6-61F3-46C0-A84D-C54A3B8D69FB}" srcOrd="1" destOrd="0" presId="urn:microsoft.com/office/officeart/2005/8/layout/process2"/>
    <dgm:cxn modelId="{06806AB0-2A16-46B7-9C84-22A2883BF674}" type="presParOf" srcId="{F843CEA6-61F3-46C0-A84D-C54A3B8D69FB}" destId="{3AEE1FD1-6C53-41D7-B14C-87A2BB77620B}" srcOrd="0" destOrd="0" presId="urn:microsoft.com/office/officeart/2005/8/layout/process2"/>
    <dgm:cxn modelId="{6C2AD265-9BF8-4A7B-A12F-D15A44D83D9C}" type="presParOf" srcId="{3A2801E2-4B29-4B69-B8BA-48FCF810E8B6}" destId="{24BD9D44-91E2-4578-8EB4-39E2AA3D4082}" srcOrd="2" destOrd="0" presId="urn:microsoft.com/office/officeart/2005/8/layout/process2"/>
    <dgm:cxn modelId="{F0F3A045-0763-4ABC-A2C5-A8006F7056F8}" type="presParOf" srcId="{3A2801E2-4B29-4B69-B8BA-48FCF810E8B6}" destId="{047341E1-EA8A-44FA-8646-38A9E33FD147}" srcOrd="3" destOrd="0" presId="urn:microsoft.com/office/officeart/2005/8/layout/process2"/>
    <dgm:cxn modelId="{D0CBAAFC-2FDF-4A76-BD51-823ABE02FA06}" type="presParOf" srcId="{047341E1-EA8A-44FA-8646-38A9E33FD147}" destId="{6907595C-3659-43DB-A2FA-F50DF9EC4739}" srcOrd="0" destOrd="0" presId="urn:microsoft.com/office/officeart/2005/8/layout/process2"/>
    <dgm:cxn modelId="{83B2ECBD-FDC1-4AC4-BC3C-773C1F9E2308}" type="presParOf" srcId="{3A2801E2-4B29-4B69-B8BA-48FCF810E8B6}" destId="{503C0B83-AB67-4542-A581-DA7EF278FC66}" srcOrd="4" destOrd="0" presId="urn:microsoft.com/office/officeart/2005/8/layout/process2"/>
    <dgm:cxn modelId="{7B12FA9E-4743-46B6-AC23-7CE8675E5697}" type="presParOf" srcId="{3A2801E2-4B29-4B69-B8BA-48FCF810E8B6}" destId="{D7395657-1ECA-42C6-8BB0-A0648A8A6315}" srcOrd="5" destOrd="0" presId="urn:microsoft.com/office/officeart/2005/8/layout/process2"/>
    <dgm:cxn modelId="{D71B6885-A03E-4B0B-9DFB-EAF017CB7F8F}" type="presParOf" srcId="{D7395657-1ECA-42C6-8BB0-A0648A8A6315}" destId="{14C88455-5B3C-4A96-ADBC-40D1B2593B08}" srcOrd="0" destOrd="0" presId="urn:microsoft.com/office/officeart/2005/8/layout/process2"/>
    <dgm:cxn modelId="{DDC885C3-580A-4605-9C52-651B68D44D20}" type="presParOf" srcId="{3A2801E2-4B29-4B69-B8BA-48FCF810E8B6}" destId="{7F436E33-9B89-4135-B029-E208FAF8FD13}" srcOrd="6" destOrd="0" presId="urn:microsoft.com/office/officeart/2005/8/layout/process2"/>
    <dgm:cxn modelId="{94A885B1-74F7-4F7B-99ED-E50937A50A2B}" type="presParOf" srcId="{3A2801E2-4B29-4B69-B8BA-48FCF810E8B6}" destId="{7F785A78-312D-4C26-BCE8-0AA03262D92A}" srcOrd="7" destOrd="0" presId="urn:microsoft.com/office/officeart/2005/8/layout/process2"/>
    <dgm:cxn modelId="{D347C9B2-A548-4A36-B1EA-A59C7B77331E}" type="presParOf" srcId="{7F785A78-312D-4C26-BCE8-0AA03262D92A}" destId="{22F65187-5D60-43D2-A463-501A714A7540}" srcOrd="0" destOrd="0" presId="urn:microsoft.com/office/officeart/2005/8/layout/process2"/>
    <dgm:cxn modelId="{1447F418-A59E-49DF-B586-C9EE90FA25C7}" type="presParOf" srcId="{3A2801E2-4B29-4B69-B8BA-48FCF810E8B6}" destId="{4E123098-70C9-4BA4-9AF6-50DD7D12AB5D}" srcOrd="8" destOrd="0" presId="urn:microsoft.com/office/officeart/2005/8/layout/process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18D658E-6BD4-483C-A3B5-AFB4FF8BE48D}" type="doc">
      <dgm:prSet loTypeId="urn:microsoft.com/office/officeart/2005/8/layout/gear1" loCatId="process" qsTypeId="urn:microsoft.com/office/officeart/2005/8/quickstyle/simple1" qsCatId="simple" csTypeId="urn:microsoft.com/office/officeart/2005/8/colors/accent1_2" csCatId="accent1" phldr="1"/>
      <dgm:spPr/>
    </dgm:pt>
    <dgm:pt modelId="{C57D32CD-24BA-4720-B0CF-B76BEAC78432}">
      <dgm:prSet phldrT="[Text]"/>
      <dgm:spPr>
        <a:solidFill>
          <a:schemeClr val="accent6">
            <a:lumMod val="75000"/>
          </a:schemeClr>
        </a:solidFill>
      </dgm:spPr>
      <dgm:t>
        <a:bodyPr/>
        <a:lstStyle/>
        <a:p>
          <a:r>
            <a:rPr lang="en-US" dirty="0"/>
            <a:t>Drug Users Interest Lawyer Network</a:t>
          </a:r>
        </a:p>
      </dgm:t>
    </dgm:pt>
    <dgm:pt modelId="{0B203D96-27CD-4DC8-A07A-FC2088DCBDA9}" type="parTrans" cxnId="{B90A46DF-7187-4232-84FF-B62B2D10696A}">
      <dgm:prSet/>
      <dgm:spPr/>
      <dgm:t>
        <a:bodyPr/>
        <a:lstStyle/>
        <a:p>
          <a:endParaRPr lang="en-US"/>
        </a:p>
      </dgm:t>
    </dgm:pt>
    <dgm:pt modelId="{050F22C9-051A-48E7-93B7-9917F1F5B3E1}" type="sibTrans" cxnId="{B90A46DF-7187-4232-84FF-B62B2D10696A}">
      <dgm:prSet/>
      <dgm:spPr/>
      <dgm:t>
        <a:bodyPr/>
        <a:lstStyle/>
        <a:p>
          <a:endParaRPr lang="en-US"/>
        </a:p>
      </dgm:t>
    </dgm:pt>
    <dgm:pt modelId="{6AE44299-1056-4DEC-A8F2-CBF98C65F9CA}">
      <dgm:prSet phldrT="[Text]"/>
      <dgm:spPr/>
      <dgm:t>
        <a:bodyPr/>
        <a:lstStyle/>
        <a:p>
          <a:r>
            <a:rPr lang="en-US" dirty="0"/>
            <a:t>paralegals</a:t>
          </a:r>
        </a:p>
      </dgm:t>
    </dgm:pt>
    <dgm:pt modelId="{6B56D567-D73B-41D6-AC18-FD7C1DC3A145}" type="parTrans" cxnId="{5EA2BE7E-BF5E-4478-94F7-FDA2DB3B5969}">
      <dgm:prSet/>
      <dgm:spPr/>
      <dgm:t>
        <a:bodyPr/>
        <a:lstStyle/>
        <a:p>
          <a:endParaRPr lang="en-US"/>
        </a:p>
      </dgm:t>
    </dgm:pt>
    <dgm:pt modelId="{D5BEC8F4-4E6E-4118-A264-E12B60C0BEEC}" type="sibTrans" cxnId="{5EA2BE7E-BF5E-4478-94F7-FDA2DB3B5969}">
      <dgm:prSet/>
      <dgm:spPr/>
      <dgm:t>
        <a:bodyPr/>
        <a:lstStyle/>
        <a:p>
          <a:endParaRPr lang="en-US"/>
        </a:p>
      </dgm:t>
    </dgm:pt>
    <dgm:pt modelId="{D2F857D9-0F6B-43B5-AB5D-5FDBAA5B6CD0}">
      <dgm:prSet phldrT="[Text]"/>
      <dgm:spPr/>
      <dgm:t>
        <a:bodyPr/>
        <a:lstStyle/>
        <a:p>
          <a:r>
            <a:rPr lang="en-US" dirty="0"/>
            <a:t>lawyers</a:t>
          </a:r>
        </a:p>
      </dgm:t>
    </dgm:pt>
    <dgm:pt modelId="{CDABAB37-0241-4EA1-800D-F7DCDC63AD59}" type="parTrans" cxnId="{7F8FE701-A1D0-4CD3-9094-A8FA2B3C37EF}">
      <dgm:prSet/>
      <dgm:spPr/>
      <dgm:t>
        <a:bodyPr/>
        <a:lstStyle/>
        <a:p>
          <a:endParaRPr lang="en-US"/>
        </a:p>
      </dgm:t>
    </dgm:pt>
    <dgm:pt modelId="{40A021E1-AFD4-4CEF-B7DF-D2D208DC5ADB}" type="sibTrans" cxnId="{7F8FE701-A1D0-4CD3-9094-A8FA2B3C37EF}">
      <dgm:prSet/>
      <dgm:spPr/>
      <dgm:t>
        <a:bodyPr/>
        <a:lstStyle/>
        <a:p>
          <a:endParaRPr lang="en-US"/>
        </a:p>
      </dgm:t>
    </dgm:pt>
    <dgm:pt modelId="{FC6E73F6-52EF-4F86-9AF2-5514EE6F0D33}" type="pres">
      <dgm:prSet presAssocID="{A18D658E-6BD4-483C-A3B5-AFB4FF8BE48D}" presName="composite" presStyleCnt="0">
        <dgm:presLayoutVars>
          <dgm:chMax val="3"/>
          <dgm:animLvl val="lvl"/>
          <dgm:resizeHandles val="exact"/>
        </dgm:presLayoutVars>
      </dgm:prSet>
      <dgm:spPr/>
    </dgm:pt>
    <dgm:pt modelId="{0BF70C6E-ED92-41CB-863F-1C69730485CC}" type="pres">
      <dgm:prSet presAssocID="{C57D32CD-24BA-4720-B0CF-B76BEAC78432}" presName="gear1" presStyleLbl="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E6F452C-B5AF-43FA-B2D8-B6A5B2EE797E}" type="pres">
      <dgm:prSet presAssocID="{C57D32CD-24BA-4720-B0CF-B76BEAC78432}" presName="gear1srcNode" presStyleLbl="node1" presStyleIdx="0" presStyleCnt="3"/>
      <dgm:spPr/>
      <dgm:t>
        <a:bodyPr/>
        <a:lstStyle/>
        <a:p>
          <a:endParaRPr lang="en-US"/>
        </a:p>
      </dgm:t>
    </dgm:pt>
    <dgm:pt modelId="{7D5C34B4-8027-42F6-B677-48B587A18FBB}" type="pres">
      <dgm:prSet presAssocID="{C57D32CD-24BA-4720-B0CF-B76BEAC78432}" presName="gear1dstNode" presStyleLbl="node1" presStyleIdx="0" presStyleCnt="3"/>
      <dgm:spPr/>
      <dgm:t>
        <a:bodyPr/>
        <a:lstStyle/>
        <a:p>
          <a:endParaRPr lang="en-US"/>
        </a:p>
      </dgm:t>
    </dgm:pt>
    <dgm:pt modelId="{7C2AE809-B13E-4A92-A1DD-88567E80295B}" type="pres">
      <dgm:prSet presAssocID="{6AE44299-1056-4DEC-A8F2-CBF98C65F9CA}" presName="gear2" presStyleLbl="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87F75C0-45B4-46EE-ADBF-A6C9D9B9E36F}" type="pres">
      <dgm:prSet presAssocID="{6AE44299-1056-4DEC-A8F2-CBF98C65F9CA}" presName="gear2srcNode" presStyleLbl="node1" presStyleIdx="1" presStyleCnt="3"/>
      <dgm:spPr/>
      <dgm:t>
        <a:bodyPr/>
        <a:lstStyle/>
        <a:p>
          <a:endParaRPr lang="en-US"/>
        </a:p>
      </dgm:t>
    </dgm:pt>
    <dgm:pt modelId="{C77EB61A-A557-4E29-8884-F062D332D273}" type="pres">
      <dgm:prSet presAssocID="{6AE44299-1056-4DEC-A8F2-CBF98C65F9CA}" presName="gear2dstNode" presStyleLbl="node1" presStyleIdx="1" presStyleCnt="3"/>
      <dgm:spPr/>
      <dgm:t>
        <a:bodyPr/>
        <a:lstStyle/>
        <a:p>
          <a:endParaRPr lang="en-US"/>
        </a:p>
      </dgm:t>
    </dgm:pt>
    <dgm:pt modelId="{D2157189-29C3-4DDA-8E96-D02717F7AA5E}" type="pres">
      <dgm:prSet presAssocID="{D2F857D9-0F6B-43B5-AB5D-5FDBAA5B6CD0}" presName="gear3" presStyleLbl="node1" presStyleIdx="2" presStyleCnt="3"/>
      <dgm:spPr/>
      <dgm:t>
        <a:bodyPr/>
        <a:lstStyle/>
        <a:p>
          <a:endParaRPr lang="en-US"/>
        </a:p>
      </dgm:t>
    </dgm:pt>
    <dgm:pt modelId="{7E16B151-9640-4F41-907C-669A94BC7EDE}" type="pres">
      <dgm:prSet presAssocID="{D2F857D9-0F6B-43B5-AB5D-5FDBAA5B6CD0}" presName="gear3tx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2517E49-FD00-4E5B-882C-2C2B7161284B}" type="pres">
      <dgm:prSet presAssocID="{D2F857D9-0F6B-43B5-AB5D-5FDBAA5B6CD0}" presName="gear3srcNode" presStyleLbl="node1" presStyleIdx="2" presStyleCnt="3"/>
      <dgm:spPr/>
      <dgm:t>
        <a:bodyPr/>
        <a:lstStyle/>
        <a:p>
          <a:endParaRPr lang="en-US"/>
        </a:p>
      </dgm:t>
    </dgm:pt>
    <dgm:pt modelId="{82465316-DD3E-4DE8-BADE-C773C3E903FA}" type="pres">
      <dgm:prSet presAssocID="{D2F857D9-0F6B-43B5-AB5D-5FDBAA5B6CD0}" presName="gear3dstNode" presStyleLbl="node1" presStyleIdx="2" presStyleCnt="3"/>
      <dgm:spPr/>
      <dgm:t>
        <a:bodyPr/>
        <a:lstStyle/>
        <a:p>
          <a:endParaRPr lang="en-US"/>
        </a:p>
      </dgm:t>
    </dgm:pt>
    <dgm:pt modelId="{4C4C9847-E2C4-466D-BF3B-95DBDF9041A0}" type="pres">
      <dgm:prSet presAssocID="{050F22C9-051A-48E7-93B7-9917F1F5B3E1}" presName="connector1" presStyleLbl="sibTrans2D1" presStyleIdx="0" presStyleCnt="3"/>
      <dgm:spPr/>
      <dgm:t>
        <a:bodyPr/>
        <a:lstStyle/>
        <a:p>
          <a:endParaRPr lang="en-US"/>
        </a:p>
      </dgm:t>
    </dgm:pt>
    <dgm:pt modelId="{C60B610B-1167-482E-BA48-8BD66B947179}" type="pres">
      <dgm:prSet presAssocID="{D5BEC8F4-4E6E-4118-A264-E12B60C0BEEC}" presName="connector2" presStyleLbl="sibTrans2D1" presStyleIdx="1" presStyleCnt="3"/>
      <dgm:spPr/>
      <dgm:t>
        <a:bodyPr/>
        <a:lstStyle/>
        <a:p>
          <a:endParaRPr lang="en-US"/>
        </a:p>
      </dgm:t>
    </dgm:pt>
    <dgm:pt modelId="{AFE7C73E-317B-4210-BFE0-FA6FF9A09A53}" type="pres">
      <dgm:prSet presAssocID="{40A021E1-AFD4-4CEF-B7DF-D2D208DC5ADB}" presName="connector3" presStyleLbl="sibTrans2D1" presStyleIdx="2" presStyleCnt="3"/>
      <dgm:spPr/>
      <dgm:t>
        <a:bodyPr/>
        <a:lstStyle/>
        <a:p>
          <a:endParaRPr lang="en-US"/>
        </a:p>
      </dgm:t>
    </dgm:pt>
  </dgm:ptLst>
  <dgm:cxnLst>
    <dgm:cxn modelId="{FBAAD9AB-751D-4356-854E-5EE368A0776D}" type="presOf" srcId="{D5BEC8F4-4E6E-4118-A264-E12B60C0BEEC}" destId="{C60B610B-1167-482E-BA48-8BD66B947179}" srcOrd="0" destOrd="0" presId="urn:microsoft.com/office/officeart/2005/8/layout/gear1"/>
    <dgm:cxn modelId="{7DEA5295-EFBB-4336-A757-386A3DA85FF6}" type="presOf" srcId="{6AE44299-1056-4DEC-A8F2-CBF98C65F9CA}" destId="{7C2AE809-B13E-4A92-A1DD-88567E80295B}" srcOrd="0" destOrd="0" presId="urn:microsoft.com/office/officeart/2005/8/layout/gear1"/>
    <dgm:cxn modelId="{8420A2B9-511C-4E9C-BB9B-4A52578B9E55}" type="presOf" srcId="{C57D32CD-24BA-4720-B0CF-B76BEAC78432}" destId="{2E6F452C-B5AF-43FA-B2D8-B6A5B2EE797E}" srcOrd="1" destOrd="0" presId="urn:microsoft.com/office/officeart/2005/8/layout/gear1"/>
    <dgm:cxn modelId="{0C6DEAB3-EDD1-4669-8483-58CBE20F0458}" type="presOf" srcId="{D2F857D9-0F6B-43B5-AB5D-5FDBAA5B6CD0}" destId="{72517E49-FD00-4E5B-882C-2C2B7161284B}" srcOrd="2" destOrd="0" presId="urn:microsoft.com/office/officeart/2005/8/layout/gear1"/>
    <dgm:cxn modelId="{4C156765-CAAA-4B16-87D6-613E3C78166F}" type="presOf" srcId="{D2F857D9-0F6B-43B5-AB5D-5FDBAA5B6CD0}" destId="{D2157189-29C3-4DDA-8E96-D02717F7AA5E}" srcOrd="0" destOrd="0" presId="urn:microsoft.com/office/officeart/2005/8/layout/gear1"/>
    <dgm:cxn modelId="{26C77970-DD29-460F-A5BB-A17CA4318073}" type="presOf" srcId="{050F22C9-051A-48E7-93B7-9917F1F5B3E1}" destId="{4C4C9847-E2C4-466D-BF3B-95DBDF9041A0}" srcOrd="0" destOrd="0" presId="urn:microsoft.com/office/officeart/2005/8/layout/gear1"/>
    <dgm:cxn modelId="{B90A46DF-7187-4232-84FF-B62B2D10696A}" srcId="{A18D658E-6BD4-483C-A3B5-AFB4FF8BE48D}" destId="{C57D32CD-24BA-4720-B0CF-B76BEAC78432}" srcOrd="0" destOrd="0" parTransId="{0B203D96-27CD-4DC8-A07A-FC2088DCBDA9}" sibTransId="{050F22C9-051A-48E7-93B7-9917F1F5B3E1}"/>
    <dgm:cxn modelId="{A7D54324-6878-4C32-8BF9-EB0D448263EB}" type="presOf" srcId="{A18D658E-6BD4-483C-A3B5-AFB4FF8BE48D}" destId="{FC6E73F6-52EF-4F86-9AF2-5514EE6F0D33}" srcOrd="0" destOrd="0" presId="urn:microsoft.com/office/officeart/2005/8/layout/gear1"/>
    <dgm:cxn modelId="{661065F5-63C3-4125-B63C-A02AD8ED39A7}" type="presOf" srcId="{D2F857D9-0F6B-43B5-AB5D-5FDBAA5B6CD0}" destId="{82465316-DD3E-4DE8-BADE-C773C3E903FA}" srcOrd="3" destOrd="0" presId="urn:microsoft.com/office/officeart/2005/8/layout/gear1"/>
    <dgm:cxn modelId="{4EF895FD-13CB-4E81-9017-85C44C863D26}" type="presOf" srcId="{6AE44299-1056-4DEC-A8F2-CBF98C65F9CA}" destId="{C87F75C0-45B4-46EE-ADBF-A6C9D9B9E36F}" srcOrd="1" destOrd="0" presId="urn:microsoft.com/office/officeart/2005/8/layout/gear1"/>
    <dgm:cxn modelId="{7F8EEBFF-A924-45C7-818D-BCAA8342500A}" type="presOf" srcId="{40A021E1-AFD4-4CEF-B7DF-D2D208DC5ADB}" destId="{AFE7C73E-317B-4210-BFE0-FA6FF9A09A53}" srcOrd="0" destOrd="0" presId="urn:microsoft.com/office/officeart/2005/8/layout/gear1"/>
    <dgm:cxn modelId="{659B0C43-6A07-4ED2-ACCE-18DD06F11E8B}" type="presOf" srcId="{C57D32CD-24BA-4720-B0CF-B76BEAC78432}" destId="{0BF70C6E-ED92-41CB-863F-1C69730485CC}" srcOrd="0" destOrd="0" presId="urn:microsoft.com/office/officeart/2005/8/layout/gear1"/>
    <dgm:cxn modelId="{89964DA2-2F65-40C2-81C4-1C8CD74FA2A9}" type="presOf" srcId="{D2F857D9-0F6B-43B5-AB5D-5FDBAA5B6CD0}" destId="{7E16B151-9640-4F41-907C-669A94BC7EDE}" srcOrd="1" destOrd="0" presId="urn:microsoft.com/office/officeart/2005/8/layout/gear1"/>
    <dgm:cxn modelId="{5EA2BE7E-BF5E-4478-94F7-FDA2DB3B5969}" srcId="{A18D658E-6BD4-483C-A3B5-AFB4FF8BE48D}" destId="{6AE44299-1056-4DEC-A8F2-CBF98C65F9CA}" srcOrd="1" destOrd="0" parTransId="{6B56D567-D73B-41D6-AC18-FD7C1DC3A145}" sibTransId="{D5BEC8F4-4E6E-4118-A264-E12B60C0BEEC}"/>
    <dgm:cxn modelId="{A88F7FF1-35F1-43CE-9C63-E5B5D5B1660D}" type="presOf" srcId="{C57D32CD-24BA-4720-B0CF-B76BEAC78432}" destId="{7D5C34B4-8027-42F6-B677-48B587A18FBB}" srcOrd="2" destOrd="0" presId="urn:microsoft.com/office/officeart/2005/8/layout/gear1"/>
    <dgm:cxn modelId="{32A755F2-BDEC-4486-B5D4-BFFA0BE6A16E}" type="presOf" srcId="{6AE44299-1056-4DEC-A8F2-CBF98C65F9CA}" destId="{C77EB61A-A557-4E29-8884-F062D332D273}" srcOrd="2" destOrd="0" presId="urn:microsoft.com/office/officeart/2005/8/layout/gear1"/>
    <dgm:cxn modelId="{7F8FE701-A1D0-4CD3-9094-A8FA2B3C37EF}" srcId="{A18D658E-6BD4-483C-A3B5-AFB4FF8BE48D}" destId="{D2F857D9-0F6B-43B5-AB5D-5FDBAA5B6CD0}" srcOrd="2" destOrd="0" parTransId="{CDABAB37-0241-4EA1-800D-F7DCDC63AD59}" sibTransId="{40A021E1-AFD4-4CEF-B7DF-D2D208DC5ADB}"/>
    <dgm:cxn modelId="{82C4B5F5-AD27-4807-AD04-C172A064A9E7}" type="presParOf" srcId="{FC6E73F6-52EF-4F86-9AF2-5514EE6F0D33}" destId="{0BF70C6E-ED92-41CB-863F-1C69730485CC}" srcOrd="0" destOrd="0" presId="urn:microsoft.com/office/officeart/2005/8/layout/gear1"/>
    <dgm:cxn modelId="{DDF74F60-CECF-48E3-A572-D460FBED2DD1}" type="presParOf" srcId="{FC6E73F6-52EF-4F86-9AF2-5514EE6F0D33}" destId="{2E6F452C-B5AF-43FA-B2D8-B6A5B2EE797E}" srcOrd="1" destOrd="0" presId="urn:microsoft.com/office/officeart/2005/8/layout/gear1"/>
    <dgm:cxn modelId="{97CC1681-22CF-47AA-B74F-C3DAEAEFE3E2}" type="presParOf" srcId="{FC6E73F6-52EF-4F86-9AF2-5514EE6F0D33}" destId="{7D5C34B4-8027-42F6-B677-48B587A18FBB}" srcOrd="2" destOrd="0" presId="urn:microsoft.com/office/officeart/2005/8/layout/gear1"/>
    <dgm:cxn modelId="{C33428D1-689F-410B-93FE-F0B8B60AAD8A}" type="presParOf" srcId="{FC6E73F6-52EF-4F86-9AF2-5514EE6F0D33}" destId="{7C2AE809-B13E-4A92-A1DD-88567E80295B}" srcOrd="3" destOrd="0" presId="urn:microsoft.com/office/officeart/2005/8/layout/gear1"/>
    <dgm:cxn modelId="{F82210F0-9002-4B94-B937-019DA840CB3E}" type="presParOf" srcId="{FC6E73F6-52EF-4F86-9AF2-5514EE6F0D33}" destId="{C87F75C0-45B4-46EE-ADBF-A6C9D9B9E36F}" srcOrd="4" destOrd="0" presId="urn:microsoft.com/office/officeart/2005/8/layout/gear1"/>
    <dgm:cxn modelId="{A3AD9E73-DF9F-4EEE-B9EB-4087B124C2B9}" type="presParOf" srcId="{FC6E73F6-52EF-4F86-9AF2-5514EE6F0D33}" destId="{C77EB61A-A557-4E29-8884-F062D332D273}" srcOrd="5" destOrd="0" presId="urn:microsoft.com/office/officeart/2005/8/layout/gear1"/>
    <dgm:cxn modelId="{B87BE1E7-FB5B-46DE-A28F-98317BCFE592}" type="presParOf" srcId="{FC6E73F6-52EF-4F86-9AF2-5514EE6F0D33}" destId="{D2157189-29C3-4DDA-8E96-D02717F7AA5E}" srcOrd="6" destOrd="0" presId="urn:microsoft.com/office/officeart/2005/8/layout/gear1"/>
    <dgm:cxn modelId="{B38447B0-5856-4B90-A2F7-58779B7F3C78}" type="presParOf" srcId="{FC6E73F6-52EF-4F86-9AF2-5514EE6F0D33}" destId="{7E16B151-9640-4F41-907C-669A94BC7EDE}" srcOrd="7" destOrd="0" presId="urn:microsoft.com/office/officeart/2005/8/layout/gear1"/>
    <dgm:cxn modelId="{61FB02E2-7A3B-48B3-9F72-F22FF52BC311}" type="presParOf" srcId="{FC6E73F6-52EF-4F86-9AF2-5514EE6F0D33}" destId="{72517E49-FD00-4E5B-882C-2C2B7161284B}" srcOrd="8" destOrd="0" presId="urn:microsoft.com/office/officeart/2005/8/layout/gear1"/>
    <dgm:cxn modelId="{8ADBC54A-A7CB-423E-89A4-43827588AEE5}" type="presParOf" srcId="{FC6E73F6-52EF-4F86-9AF2-5514EE6F0D33}" destId="{82465316-DD3E-4DE8-BADE-C773C3E903FA}" srcOrd="9" destOrd="0" presId="urn:microsoft.com/office/officeart/2005/8/layout/gear1"/>
    <dgm:cxn modelId="{5D7C3258-5EDC-4653-93D7-1DFAD7BE776D}" type="presParOf" srcId="{FC6E73F6-52EF-4F86-9AF2-5514EE6F0D33}" destId="{4C4C9847-E2C4-466D-BF3B-95DBDF9041A0}" srcOrd="10" destOrd="0" presId="urn:microsoft.com/office/officeart/2005/8/layout/gear1"/>
    <dgm:cxn modelId="{0804975C-F41B-4430-81EA-C7FBE71FC506}" type="presParOf" srcId="{FC6E73F6-52EF-4F86-9AF2-5514EE6F0D33}" destId="{C60B610B-1167-482E-BA48-8BD66B947179}" srcOrd="11" destOrd="0" presId="urn:microsoft.com/office/officeart/2005/8/layout/gear1"/>
    <dgm:cxn modelId="{F073F80C-412A-4827-AFA6-4D2E2EBEACAD}" type="presParOf" srcId="{FC6E73F6-52EF-4F86-9AF2-5514EE6F0D33}" destId="{AFE7C73E-317B-4210-BFE0-FA6FF9A09A53}" srcOrd="12" destOrd="0" presId="urn:microsoft.com/office/officeart/2005/8/layout/gear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A18D658E-6BD4-483C-A3B5-AFB4FF8BE48D}" type="doc">
      <dgm:prSet loTypeId="urn:microsoft.com/office/officeart/2005/8/layout/gear1" loCatId="process" qsTypeId="urn:microsoft.com/office/officeart/2005/8/quickstyle/simple1" qsCatId="simple" csTypeId="urn:microsoft.com/office/officeart/2005/8/colors/accent1_2" csCatId="accent1" phldr="1"/>
      <dgm:spPr/>
    </dgm:pt>
    <dgm:pt modelId="{C57D32CD-24BA-4720-B0CF-B76BEAC78432}">
      <dgm:prSet phldrT="[Text]"/>
      <dgm:spPr>
        <a:solidFill>
          <a:schemeClr val="accent6">
            <a:lumMod val="75000"/>
          </a:schemeClr>
        </a:solidFill>
      </dgm:spPr>
      <dgm:t>
        <a:bodyPr/>
        <a:lstStyle/>
        <a:p>
          <a:r>
            <a:rPr lang="en-US" dirty="0"/>
            <a:t>Policy change</a:t>
          </a:r>
        </a:p>
      </dgm:t>
    </dgm:pt>
    <dgm:pt modelId="{0B203D96-27CD-4DC8-A07A-FC2088DCBDA9}" type="parTrans" cxnId="{B90A46DF-7187-4232-84FF-B62B2D10696A}">
      <dgm:prSet/>
      <dgm:spPr/>
      <dgm:t>
        <a:bodyPr/>
        <a:lstStyle/>
        <a:p>
          <a:endParaRPr lang="en-US"/>
        </a:p>
      </dgm:t>
    </dgm:pt>
    <dgm:pt modelId="{050F22C9-051A-48E7-93B7-9917F1F5B3E1}" type="sibTrans" cxnId="{B90A46DF-7187-4232-84FF-B62B2D10696A}">
      <dgm:prSet/>
      <dgm:spPr/>
      <dgm:t>
        <a:bodyPr/>
        <a:lstStyle/>
        <a:p>
          <a:endParaRPr lang="en-US"/>
        </a:p>
      </dgm:t>
    </dgm:pt>
    <dgm:pt modelId="{6AE44299-1056-4DEC-A8F2-CBF98C65F9CA}">
      <dgm:prSet phldrT="[Text]"/>
      <dgm:spPr/>
      <dgm:t>
        <a:bodyPr/>
        <a:lstStyle/>
        <a:p>
          <a:r>
            <a:rPr lang="en-US" dirty="0"/>
            <a:t>Cases</a:t>
          </a:r>
        </a:p>
      </dgm:t>
    </dgm:pt>
    <dgm:pt modelId="{6B56D567-D73B-41D6-AC18-FD7C1DC3A145}" type="parTrans" cxnId="{5EA2BE7E-BF5E-4478-94F7-FDA2DB3B5969}">
      <dgm:prSet/>
      <dgm:spPr/>
      <dgm:t>
        <a:bodyPr/>
        <a:lstStyle/>
        <a:p>
          <a:endParaRPr lang="en-US"/>
        </a:p>
      </dgm:t>
    </dgm:pt>
    <dgm:pt modelId="{D5BEC8F4-4E6E-4118-A264-E12B60C0BEEC}" type="sibTrans" cxnId="{5EA2BE7E-BF5E-4478-94F7-FDA2DB3B5969}">
      <dgm:prSet/>
      <dgm:spPr/>
      <dgm:t>
        <a:bodyPr/>
        <a:lstStyle/>
        <a:p>
          <a:endParaRPr lang="en-US"/>
        </a:p>
      </dgm:t>
    </dgm:pt>
    <dgm:pt modelId="{D2F857D9-0F6B-43B5-AB5D-5FDBAA5B6CD0}">
      <dgm:prSet phldrT="[Text]"/>
      <dgm:spPr/>
      <dgm:t>
        <a:bodyPr/>
        <a:lstStyle/>
        <a:p>
          <a:r>
            <a:rPr lang="en-US" dirty="0"/>
            <a:t>Data</a:t>
          </a:r>
        </a:p>
      </dgm:t>
    </dgm:pt>
    <dgm:pt modelId="{CDABAB37-0241-4EA1-800D-F7DCDC63AD59}" type="parTrans" cxnId="{7F8FE701-A1D0-4CD3-9094-A8FA2B3C37EF}">
      <dgm:prSet/>
      <dgm:spPr/>
      <dgm:t>
        <a:bodyPr/>
        <a:lstStyle/>
        <a:p>
          <a:endParaRPr lang="en-US"/>
        </a:p>
      </dgm:t>
    </dgm:pt>
    <dgm:pt modelId="{40A021E1-AFD4-4CEF-B7DF-D2D208DC5ADB}" type="sibTrans" cxnId="{7F8FE701-A1D0-4CD3-9094-A8FA2B3C37EF}">
      <dgm:prSet/>
      <dgm:spPr/>
      <dgm:t>
        <a:bodyPr/>
        <a:lstStyle/>
        <a:p>
          <a:endParaRPr lang="en-US"/>
        </a:p>
      </dgm:t>
    </dgm:pt>
    <dgm:pt modelId="{FC6E73F6-52EF-4F86-9AF2-5514EE6F0D33}" type="pres">
      <dgm:prSet presAssocID="{A18D658E-6BD4-483C-A3B5-AFB4FF8BE48D}" presName="composite" presStyleCnt="0">
        <dgm:presLayoutVars>
          <dgm:chMax val="3"/>
          <dgm:animLvl val="lvl"/>
          <dgm:resizeHandles val="exact"/>
        </dgm:presLayoutVars>
      </dgm:prSet>
      <dgm:spPr/>
    </dgm:pt>
    <dgm:pt modelId="{0BF70C6E-ED92-41CB-863F-1C69730485CC}" type="pres">
      <dgm:prSet presAssocID="{C57D32CD-24BA-4720-B0CF-B76BEAC78432}" presName="gear1" presStyleLbl="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E6F452C-B5AF-43FA-B2D8-B6A5B2EE797E}" type="pres">
      <dgm:prSet presAssocID="{C57D32CD-24BA-4720-B0CF-B76BEAC78432}" presName="gear1srcNode" presStyleLbl="node1" presStyleIdx="0" presStyleCnt="3"/>
      <dgm:spPr/>
      <dgm:t>
        <a:bodyPr/>
        <a:lstStyle/>
        <a:p>
          <a:endParaRPr lang="en-US"/>
        </a:p>
      </dgm:t>
    </dgm:pt>
    <dgm:pt modelId="{7D5C34B4-8027-42F6-B677-48B587A18FBB}" type="pres">
      <dgm:prSet presAssocID="{C57D32CD-24BA-4720-B0CF-B76BEAC78432}" presName="gear1dstNode" presStyleLbl="node1" presStyleIdx="0" presStyleCnt="3"/>
      <dgm:spPr/>
      <dgm:t>
        <a:bodyPr/>
        <a:lstStyle/>
        <a:p>
          <a:endParaRPr lang="en-US"/>
        </a:p>
      </dgm:t>
    </dgm:pt>
    <dgm:pt modelId="{7C2AE809-B13E-4A92-A1DD-88567E80295B}" type="pres">
      <dgm:prSet presAssocID="{6AE44299-1056-4DEC-A8F2-CBF98C65F9CA}" presName="gear2" presStyleLbl="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87F75C0-45B4-46EE-ADBF-A6C9D9B9E36F}" type="pres">
      <dgm:prSet presAssocID="{6AE44299-1056-4DEC-A8F2-CBF98C65F9CA}" presName="gear2srcNode" presStyleLbl="node1" presStyleIdx="1" presStyleCnt="3"/>
      <dgm:spPr/>
      <dgm:t>
        <a:bodyPr/>
        <a:lstStyle/>
        <a:p>
          <a:endParaRPr lang="en-US"/>
        </a:p>
      </dgm:t>
    </dgm:pt>
    <dgm:pt modelId="{C77EB61A-A557-4E29-8884-F062D332D273}" type="pres">
      <dgm:prSet presAssocID="{6AE44299-1056-4DEC-A8F2-CBF98C65F9CA}" presName="gear2dstNode" presStyleLbl="node1" presStyleIdx="1" presStyleCnt="3"/>
      <dgm:spPr/>
      <dgm:t>
        <a:bodyPr/>
        <a:lstStyle/>
        <a:p>
          <a:endParaRPr lang="en-US"/>
        </a:p>
      </dgm:t>
    </dgm:pt>
    <dgm:pt modelId="{D2157189-29C3-4DDA-8E96-D02717F7AA5E}" type="pres">
      <dgm:prSet presAssocID="{D2F857D9-0F6B-43B5-AB5D-5FDBAA5B6CD0}" presName="gear3" presStyleLbl="node1" presStyleIdx="2" presStyleCnt="3"/>
      <dgm:spPr/>
      <dgm:t>
        <a:bodyPr/>
        <a:lstStyle/>
        <a:p>
          <a:endParaRPr lang="en-US"/>
        </a:p>
      </dgm:t>
    </dgm:pt>
    <dgm:pt modelId="{7E16B151-9640-4F41-907C-669A94BC7EDE}" type="pres">
      <dgm:prSet presAssocID="{D2F857D9-0F6B-43B5-AB5D-5FDBAA5B6CD0}" presName="gear3tx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2517E49-FD00-4E5B-882C-2C2B7161284B}" type="pres">
      <dgm:prSet presAssocID="{D2F857D9-0F6B-43B5-AB5D-5FDBAA5B6CD0}" presName="gear3srcNode" presStyleLbl="node1" presStyleIdx="2" presStyleCnt="3"/>
      <dgm:spPr/>
      <dgm:t>
        <a:bodyPr/>
        <a:lstStyle/>
        <a:p>
          <a:endParaRPr lang="en-US"/>
        </a:p>
      </dgm:t>
    </dgm:pt>
    <dgm:pt modelId="{82465316-DD3E-4DE8-BADE-C773C3E903FA}" type="pres">
      <dgm:prSet presAssocID="{D2F857D9-0F6B-43B5-AB5D-5FDBAA5B6CD0}" presName="gear3dstNode" presStyleLbl="node1" presStyleIdx="2" presStyleCnt="3"/>
      <dgm:spPr/>
      <dgm:t>
        <a:bodyPr/>
        <a:lstStyle/>
        <a:p>
          <a:endParaRPr lang="en-US"/>
        </a:p>
      </dgm:t>
    </dgm:pt>
    <dgm:pt modelId="{4C4C9847-E2C4-466D-BF3B-95DBDF9041A0}" type="pres">
      <dgm:prSet presAssocID="{050F22C9-051A-48E7-93B7-9917F1F5B3E1}" presName="connector1" presStyleLbl="sibTrans2D1" presStyleIdx="0" presStyleCnt="3"/>
      <dgm:spPr/>
      <dgm:t>
        <a:bodyPr/>
        <a:lstStyle/>
        <a:p>
          <a:endParaRPr lang="en-US"/>
        </a:p>
      </dgm:t>
    </dgm:pt>
    <dgm:pt modelId="{C60B610B-1167-482E-BA48-8BD66B947179}" type="pres">
      <dgm:prSet presAssocID="{D5BEC8F4-4E6E-4118-A264-E12B60C0BEEC}" presName="connector2" presStyleLbl="sibTrans2D1" presStyleIdx="1" presStyleCnt="3"/>
      <dgm:spPr/>
      <dgm:t>
        <a:bodyPr/>
        <a:lstStyle/>
        <a:p>
          <a:endParaRPr lang="en-US"/>
        </a:p>
      </dgm:t>
    </dgm:pt>
    <dgm:pt modelId="{AFE7C73E-317B-4210-BFE0-FA6FF9A09A53}" type="pres">
      <dgm:prSet presAssocID="{40A021E1-AFD4-4CEF-B7DF-D2D208DC5ADB}" presName="connector3" presStyleLbl="sibTrans2D1" presStyleIdx="2" presStyleCnt="3"/>
      <dgm:spPr/>
      <dgm:t>
        <a:bodyPr/>
        <a:lstStyle/>
        <a:p>
          <a:endParaRPr lang="en-US"/>
        </a:p>
      </dgm:t>
    </dgm:pt>
  </dgm:ptLst>
  <dgm:cxnLst>
    <dgm:cxn modelId="{FBAAD9AB-751D-4356-854E-5EE368A0776D}" type="presOf" srcId="{D5BEC8F4-4E6E-4118-A264-E12B60C0BEEC}" destId="{C60B610B-1167-482E-BA48-8BD66B947179}" srcOrd="0" destOrd="0" presId="urn:microsoft.com/office/officeart/2005/8/layout/gear1"/>
    <dgm:cxn modelId="{7DEA5295-EFBB-4336-A757-386A3DA85FF6}" type="presOf" srcId="{6AE44299-1056-4DEC-A8F2-CBF98C65F9CA}" destId="{7C2AE809-B13E-4A92-A1DD-88567E80295B}" srcOrd="0" destOrd="0" presId="urn:microsoft.com/office/officeart/2005/8/layout/gear1"/>
    <dgm:cxn modelId="{8420A2B9-511C-4E9C-BB9B-4A52578B9E55}" type="presOf" srcId="{C57D32CD-24BA-4720-B0CF-B76BEAC78432}" destId="{2E6F452C-B5AF-43FA-B2D8-B6A5B2EE797E}" srcOrd="1" destOrd="0" presId="urn:microsoft.com/office/officeart/2005/8/layout/gear1"/>
    <dgm:cxn modelId="{0C6DEAB3-EDD1-4669-8483-58CBE20F0458}" type="presOf" srcId="{D2F857D9-0F6B-43B5-AB5D-5FDBAA5B6CD0}" destId="{72517E49-FD00-4E5B-882C-2C2B7161284B}" srcOrd="2" destOrd="0" presId="urn:microsoft.com/office/officeart/2005/8/layout/gear1"/>
    <dgm:cxn modelId="{4C156765-CAAA-4B16-87D6-613E3C78166F}" type="presOf" srcId="{D2F857D9-0F6B-43B5-AB5D-5FDBAA5B6CD0}" destId="{D2157189-29C3-4DDA-8E96-D02717F7AA5E}" srcOrd="0" destOrd="0" presId="urn:microsoft.com/office/officeart/2005/8/layout/gear1"/>
    <dgm:cxn modelId="{26C77970-DD29-460F-A5BB-A17CA4318073}" type="presOf" srcId="{050F22C9-051A-48E7-93B7-9917F1F5B3E1}" destId="{4C4C9847-E2C4-466D-BF3B-95DBDF9041A0}" srcOrd="0" destOrd="0" presId="urn:microsoft.com/office/officeart/2005/8/layout/gear1"/>
    <dgm:cxn modelId="{B90A46DF-7187-4232-84FF-B62B2D10696A}" srcId="{A18D658E-6BD4-483C-A3B5-AFB4FF8BE48D}" destId="{C57D32CD-24BA-4720-B0CF-B76BEAC78432}" srcOrd="0" destOrd="0" parTransId="{0B203D96-27CD-4DC8-A07A-FC2088DCBDA9}" sibTransId="{050F22C9-051A-48E7-93B7-9917F1F5B3E1}"/>
    <dgm:cxn modelId="{A7D54324-6878-4C32-8BF9-EB0D448263EB}" type="presOf" srcId="{A18D658E-6BD4-483C-A3B5-AFB4FF8BE48D}" destId="{FC6E73F6-52EF-4F86-9AF2-5514EE6F0D33}" srcOrd="0" destOrd="0" presId="urn:microsoft.com/office/officeart/2005/8/layout/gear1"/>
    <dgm:cxn modelId="{661065F5-63C3-4125-B63C-A02AD8ED39A7}" type="presOf" srcId="{D2F857D9-0F6B-43B5-AB5D-5FDBAA5B6CD0}" destId="{82465316-DD3E-4DE8-BADE-C773C3E903FA}" srcOrd="3" destOrd="0" presId="urn:microsoft.com/office/officeart/2005/8/layout/gear1"/>
    <dgm:cxn modelId="{4EF895FD-13CB-4E81-9017-85C44C863D26}" type="presOf" srcId="{6AE44299-1056-4DEC-A8F2-CBF98C65F9CA}" destId="{C87F75C0-45B4-46EE-ADBF-A6C9D9B9E36F}" srcOrd="1" destOrd="0" presId="urn:microsoft.com/office/officeart/2005/8/layout/gear1"/>
    <dgm:cxn modelId="{7F8EEBFF-A924-45C7-818D-BCAA8342500A}" type="presOf" srcId="{40A021E1-AFD4-4CEF-B7DF-D2D208DC5ADB}" destId="{AFE7C73E-317B-4210-BFE0-FA6FF9A09A53}" srcOrd="0" destOrd="0" presId="urn:microsoft.com/office/officeart/2005/8/layout/gear1"/>
    <dgm:cxn modelId="{659B0C43-6A07-4ED2-ACCE-18DD06F11E8B}" type="presOf" srcId="{C57D32CD-24BA-4720-B0CF-B76BEAC78432}" destId="{0BF70C6E-ED92-41CB-863F-1C69730485CC}" srcOrd="0" destOrd="0" presId="urn:microsoft.com/office/officeart/2005/8/layout/gear1"/>
    <dgm:cxn modelId="{89964DA2-2F65-40C2-81C4-1C8CD74FA2A9}" type="presOf" srcId="{D2F857D9-0F6B-43B5-AB5D-5FDBAA5B6CD0}" destId="{7E16B151-9640-4F41-907C-669A94BC7EDE}" srcOrd="1" destOrd="0" presId="urn:microsoft.com/office/officeart/2005/8/layout/gear1"/>
    <dgm:cxn modelId="{5EA2BE7E-BF5E-4478-94F7-FDA2DB3B5969}" srcId="{A18D658E-6BD4-483C-A3B5-AFB4FF8BE48D}" destId="{6AE44299-1056-4DEC-A8F2-CBF98C65F9CA}" srcOrd="1" destOrd="0" parTransId="{6B56D567-D73B-41D6-AC18-FD7C1DC3A145}" sibTransId="{D5BEC8F4-4E6E-4118-A264-E12B60C0BEEC}"/>
    <dgm:cxn modelId="{A88F7FF1-35F1-43CE-9C63-E5B5D5B1660D}" type="presOf" srcId="{C57D32CD-24BA-4720-B0CF-B76BEAC78432}" destId="{7D5C34B4-8027-42F6-B677-48B587A18FBB}" srcOrd="2" destOrd="0" presId="urn:microsoft.com/office/officeart/2005/8/layout/gear1"/>
    <dgm:cxn modelId="{32A755F2-BDEC-4486-B5D4-BFFA0BE6A16E}" type="presOf" srcId="{6AE44299-1056-4DEC-A8F2-CBF98C65F9CA}" destId="{C77EB61A-A557-4E29-8884-F062D332D273}" srcOrd="2" destOrd="0" presId="urn:microsoft.com/office/officeart/2005/8/layout/gear1"/>
    <dgm:cxn modelId="{7F8FE701-A1D0-4CD3-9094-A8FA2B3C37EF}" srcId="{A18D658E-6BD4-483C-A3B5-AFB4FF8BE48D}" destId="{D2F857D9-0F6B-43B5-AB5D-5FDBAA5B6CD0}" srcOrd="2" destOrd="0" parTransId="{CDABAB37-0241-4EA1-800D-F7DCDC63AD59}" sibTransId="{40A021E1-AFD4-4CEF-B7DF-D2D208DC5ADB}"/>
    <dgm:cxn modelId="{82C4B5F5-AD27-4807-AD04-C172A064A9E7}" type="presParOf" srcId="{FC6E73F6-52EF-4F86-9AF2-5514EE6F0D33}" destId="{0BF70C6E-ED92-41CB-863F-1C69730485CC}" srcOrd="0" destOrd="0" presId="urn:microsoft.com/office/officeart/2005/8/layout/gear1"/>
    <dgm:cxn modelId="{DDF74F60-CECF-48E3-A572-D460FBED2DD1}" type="presParOf" srcId="{FC6E73F6-52EF-4F86-9AF2-5514EE6F0D33}" destId="{2E6F452C-B5AF-43FA-B2D8-B6A5B2EE797E}" srcOrd="1" destOrd="0" presId="urn:microsoft.com/office/officeart/2005/8/layout/gear1"/>
    <dgm:cxn modelId="{97CC1681-22CF-47AA-B74F-C3DAEAEFE3E2}" type="presParOf" srcId="{FC6E73F6-52EF-4F86-9AF2-5514EE6F0D33}" destId="{7D5C34B4-8027-42F6-B677-48B587A18FBB}" srcOrd="2" destOrd="0" presId="urn:microsoft.com/office/officeart/2005/8/layout/gear1"/>
    <dgm:cxn modelId="{C33428D1-689F-410B-93FE-F0B8B60AAD8A}" type="presParOf" srcId="{FC6E73F6-52EF-4F86-9AF2-5514EE6F0D33}" destId="{7C2AE809-B13E-4A92-A1DD-88567E80295B}" srcOrd="3" destOrd="0" presId="urn:microsoft.com/office/officeart/2005/8/layout/gear1"/>
    <dgm:cxn modelId="{F82210F0-9002-4B94-B937-019DA840CB3E}" type="presParOf" srcId="{FC6E73F6-52EF-4F86-9AF2-5514EE6F0D33}" destId="{C87F75C0-45B4-46EE-ADBF-A6C9D9B9E36F}" srcOrd="4" destOrd="0" presId="urn:microsoft.com/office/officeart/2005/8/layout/gear1"/>
    <dgm:cxn modelId="{A3AD9E73-DF9F-4EEE-B9EB-4087B124C2B9}" type="presParOf" srcId="{FC6E73F6-52EF-4F86-9AF2-5514EE6F0D33}" destId="{C77EB61A-A557-4E29-8884-F062D332D273}" srcOrd="5" destOrd="0" presId="urn:microsoft.com/office/officeart/2005/8/layout/gear1"/>
    <dgm:cxn modelId="{B87BE1E7-FB5B-46DE-A28F-98317BCFE592}" type="presParOf" srcId="{FC6E73F6-52EF-4F86-9AF2-5514EE6F0D33}" destId="{D2157189-29C3-4DDA-8E96-D02717F7AA5E}" srcOrd="6" destOrd="0" presId="urn:microsoft.com/office/officeart/2005/8/layout/gear1"/>
    <dgm:cxn modelId="{B38447B0-5856-4B90-A2F7-58779B7F3C78}" type="presParOf" srcId="{FC6E73F6-52EF-4F86-9AF2-5514EE6F0D33}" destId="{7E16B151-9640-4F41-907C-669A94BC7EDE}" srcOrd="7" destOrd="0" presId="urn:microsoft.com/office/officeart/2005/8/layout/gear1"/>
    <dgm:cxn modelId="{61FB02E2-7A3B-48B3-9F72-F22FF52BC311}" type="presParOf" srcId="{FC6E73F6-52EF-4F86-9AF2-5514EE6F0D33}" destId="{72517E49-FD00-4E5B-882C-2C2B7161284B}" srcOrd="8" destOrd="0" presId="urn:microsoft.com/office/officeart/2005/8/layout/gear1"/>
    <dgm:cxn modelId="{8ADBC54A-A7CB-423E-89A4-43827588AEE5}" type="presParOf" srcId="{FC6E73F6-52EF-4F86-9AF2-5514EE6F0D33}" destId="{82465316-DD3E-4DE8-BADE-C773C3E903FA}" srcOrd="9" destOrd="0" presId="urn:microsoft.com/office/officeart/2005/8/layout/gear1"/>
    <dgm:cxn modelId="{5D7C3258-5EDC-4653-93D7-1DFAD7BE776D}" type="presParOf" srcId="{FC6E73F6-52EF-4F86-9AF2-5514EE6F0D33}" destId="{4C4C9847-E2C4-466D-BF3B-95DBDF9041A0}" srcOrd="10" destOrd="0" presId="urn:microsoft.com/office/officeart/2005/8/layout/gear1"/>
    <dgm:cxn modelId="{0804975C-F41B-4430-81EA-C7FBE71FC506}" type="presParOf" srcId="{FC6E73F6-52EF-4F86-9AF2-5514EE6F0D33}" destId="{C60B610B-1167-482E-BA48-8BD66B947179}" srcOrd="11" destOrd="0" presId="urn:microsoft.com/office/officeart/2005/8/layout/gear1"/>
    <dgm:cxn modelId="{F073F80C-412A-4827-AFA6-4D2E2EBEACAD}" type="presParOf" srcId="{FC6E73F6-52EF-4F86-9AF2-5514EE6F0D33}" destId="{AFE7C73E-317B-4210-BFE0-FA6FF9A09A53}" srcOrd="12" destOrd="0" presId="urn:microsoft.com/office/officeart/2005/8/layout/gear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E41704C-2C9C-4D1D-BD76-7BF4ED3F7184}">
      <dsp:nvSpPr>
        <dsp:cNvPr id="0" name=""/>
        <dsp:cNvSpPr/>
      </dsp:nvSpPr>
      <dsp:spPr>
        <a:xfrm>
          <a:off x="123970" y="304779"/>
          <a:ext cx="2393241" cy="1628422"/>
        </a:xfrm>
        <a:prstGeom prst="roundRect">
          <a:avLst>
            <a:gd name="adj" fmla="val 10000"/>
          </a:avLst>
        </a:prstGeom>
        <a:solidFill>
          <a:srgbClr val="FF0000"/>
        </a:solidFill>
        <a:ln w="2540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dirty="0"/>
            <a:t>Drug Policy which criminalize the PWUD/PWID</a:t>
          </a:r>
        </a:p>
      </dsp:txBody>
      <dsp:txXfrm>
        <a:off x="171665" y="352474"/>
        <a:ext cx="2297851" cy="1533032"/>
      </dsp:txXfrm>
    </dsp:sp>
    <dsp:sp modelId="{F843CEA6-61F3-46C0-A84D-C54A3B8D69FB}">
      <dsp:nvSpPr>
        <dsp:cNvPr id="0" name=""/>
        <dsp:cNvSpPr/>
      </dsp:nvSpPr>
      <dsp:spPr>
        <a:xfrm rot="1082092">
          <a:off x="2676127" y="1618402"/>
          <a:ext cx="1186713" cy="270265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100" kern="1200"/>
        </a:p>
      </dsp:txBody>
      <dsp:txXfrm>
        <a:off x="2678119" y="1659904"/>
        <a:ext cx="1105634" cy="162159"/>
      </dsp:txXfrm>
    </dsp:sp>
    <dsp:sp modelId="{24BD9D44-91E2-4578-8EB4-39E2AA3D4082}">
      <dsp:nvSpPr>
        <dsp:cNvPr id="0" name=""/>
        <dsp:cNvSpPr/>
      </dsp:nvSpPr>
      <dsp:spPr>
        <a:xfrm>
          <a:off x="4021757" y="1972729"/>
          <a:ext cx="2098666" cy="73479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dirty="0" err="1"/>
            <a:t>Overcriminalization</a:t>
          </a:r>
          <a:endParaRPr lang="en-US" sz="1300" kern="1200" dirty="0"/>
        </a:p>
      </dsp:txBody>
      <dsp:txXfrm>
        <a:off x="4043278" y="1994250"/>
        <a:ext cx="2055624" cy="691750"/>
      </dsp:txXfrm>
    </dsp:sp>
    <dsp:sp modelId="{047341E1-EA8A-44FA-8646-38A9E33FD147}">
      <dsp:nvSpPr>
        <dsp:cNvPr id="0" name=""/>
        <dsp:cNvSpPr/>
      </dsp:nvSpPr>
      <dsp:spPr>
        <a:xfrm rot="8957333">
          <a:off x="4195700" y="2653891"/>
          <a:ext cx="239381" cy="270265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100" kern="1200"/>
        </a:p>
      </dsp:txBody>
      <dsp:txXfrm rot="10800000">
        <a:off x="4262478" y="2689606"/>
        <a:ext cx="167567" cy="162159"/>
      </dsp:txXfrm>
    </dsp:sp>
    <dsp:sp modelId="{503C0B83-AB67-4542-A581-DA7EF278FC66}">
      <dsp:nvSpPr>
        <dsp:cNvPr id="0" name=""/>
        <dsp:cNvSpPr/>
      </dsp:nvSpPr>
      <dsp:spPr>
        <a:xfrm>
          <a:off x="2474195" y="2870527"/>
          <a:ext cx="2173159" cy="73350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dirty="0"/>
            <a:t>Lack of legal </a:t>
          </a:r>
          <a:r>
            <a:rPr lang="en-US" sz="1300" kern="1200" dirty="0" err="1"/>
            <a:t>acsess</a:t>
          </a:r>
          <a:endParaRPr lang="en-US" sz="1300" kern="1200" dirty="0"/>
        </a:p>
      </dsp:txBody>
      <dsp:txXfrm>
        <a:off x="2495679" y="2892011"/>
        <a:ext cx="2130191" cy="690538"/>
      </dsp:txXfrm>
    </dsp:sp>
    <dsp:sp modelId="{D7395657-1ECA-42C6-8BB0-A0648A8A6315}">
      <dsp:nvSpPr>
        <dsp:cNvPr id="0" name=""/>
        <dsp:cNvSpPr/>
      </dsp:nvSpPr>
      <dsp:spPr>
        <a:xfrm rot="6049519">
          <a:off x="3385358" y="3579171"/>
          <a:ext cx="168401" cy="270265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800" kern="1200"/>
        </a:p>
      </dsp:txBody>
      <dsp:txXfrm rot="-5400000">
        <a:off x="3393223" y="3630553"/>
        <a:ext cx="162159" cy="117881"/>
      </dsp:txXfrm>
    </dsp:sp>
    <dsp:sp modelId="{7F436E33-9B89-4135-B029-E208FAF8FD13}">
      <dsp:nvSpPr>
        <dsp:cNvPr id="0" name=""/>
        <dsp:cNvSpPr/>
      </dsp:nvSpPr>
      <dsp:spPr>
        <a:xfrm>
          <a:off x="2482373" y="3824574"/>
          <a:ext cx="1817357" cy="60059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dirty="0"/>
            <a:t>Lack of health access</a:t>
          </a:r>
        </a:p>
      </dsp:txBody>
      <dsp:txXfrm>
        <a:off x="2499964" y="3842165"/>
        <a:ext cx="1782175" cy="565408"/>
      </dsp:txXfrm>
    </dsp:sp>
    <dsp:sp modelId="{7F785A78-312D-4C26-BCE8-0AA03262D92A}">
      <dsp:nvSpPr>
        <dsp:cNvPr id="0" name=""/>
        <dsp:cNvSpPr/>
      </dsp:nvSpPr>
      <dsp:spPr>
        <a:xfrm rot="5602113">
          <a:off x="3239276" y="4455555"/>
          <a:ext cx="248715" cy="270265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100" kern="1200"/>
        </a:p>
      </dsp:txBody>
      <dsp:txXfrm rot="-5400000">
        <a:off x="3284746" y="4466394"/>
        <a:ext cx="162159" cy="174101"/>
      </dsp:txXfrm>
    </dsp:sp>
    <dsp:sp modelId="{4E123098-70C9-4BA4-9AF6-50DD7D12AB5D}">
      <dsp:nvSpPr>
        <dsp:cNvPr id="0" name=""/>
        <dsp:cNvSpPr/>
      </dsp:nvSpPr>
      <dsp:spPr>
        <a:xfrm>
          <a:off x="2422964" y="4756212"/>
          <a:ext cx="1817357" cy="755980"/>
        </a:xfrm>
        <a:prstGeom prst="roundRect">
          <a:avLst>
            <a:gd name="adj" fmla="val 10000"/>
          </a:avLst>
        </a:prstGeom>
        <a:solidFill>
          <a:srgbClr val="C00000"/>
        </a:solidFill>
        <a:ln w="2540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dirty="0"/>
            <a:t>Human Rights Violation towards PWUD</a:t>
          </a:r>
        </a:p>
      </dsp:txBody>
      <dsp:txXfrm>
        <a:off x="2445106" y="4778354"/>
        <a:ext cx="1773073" cy="71169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BF70C6E-ED92-41CB-863F-1C69730485CC}">
      <dsp:nvSpPr>
        <dsp:cNvPr id="0" name=""/>
        <dsp:cNvSpPr/>
      </dsp:nvSpPr>
      <dsp:spPr>
        <a:xfrm>
          <a:off x="3679269" y="1826656"/>
          <a:ext cx="2232580" cy="2232580"/>
        </a:xfrm>
        <a:prstGeom prst="gear9">
          <a:avLst/>
        </a:prstGeom>
        <a:solidFill>
          <a:schemeClr val="accent6">
            <a:lumMod val="7500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dirty="0"/>
            <a:t>Drug Users Interest Lawyer Network</a:t>
          </a:r>
        </a:p>
      </dsp:txBody>
      <dsp:txXfrm>
        <a:off x="4128117" y="2349627"/>
        <a:ext cx="1334884" cy="1147592"/>
      </dsp:txXfrm>
    </dsp:sp>
    <dsp:sp modelId="{7C2AE809-B13E-4A92-A1DD-88567E80295B}">
      <dsp:nvSpPr>
        <dsp:cNvPr id="0" name=""/>
        <dsp:cNvSpPr/>
      </dsp:nvSpPr>
      <dsp:spPr>
        <a:xfrm>
          <a:off x="2380313" y="1298955"/>
          <a:ext cx="1623694" cy="1623694"/>
        </a:xfrm>
        <a:prstGeom prst="gear6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dirty="0"/>
            <a:t>paralegals</a:t>
          </a:r>
        </a:p>
      </dsp:txBody>
      <dsp:txXfrm>
        <a:off x="2789083" y="1710195"/>
        <a:ext cx="806154" cy="801214"/>
      </dsp:txXfrm>
    </dsp:sp>
    <dsp:sp modelId="{D2157189-29C3-4DDA-8E96-D02717F7AA5E}">
      <dsp:nvSpPr>
        <dsp:cNvPr id="0" name=""/>
        <dsp:cNvSpPr/>
      </dsp:nvSpPr>
      <dsp:spPr>
        <a:xfrm rot="20700000">
          <a:off x="3289748" y="178772"/>
          <a:ext cx="1590889" cy="1590889"/>
        </a:xfrm>
        <a:prstGeom prst="gear6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dirty="0"/>
            <a:t>lawyers</a:t>
          </a:r>
        </a:p>
      </dsp:txBody>
      <dsp:txXfrm rot="-20700000">
        <a:off x="3638677" y="527700"/>
        <a:ext cx="893032" cy="893032"/>
      </dsp:txXfrm>
    </dsp:sp>
    <dsp:sp modelId="{4C4C9847-E2C4-466D-BF3B-95DBDF9041A0}">
      <dsp:nvSpPr>
        <dsp:cNvPr id="0" name=""/>
        <dsp:cNvSpPr/>
      </dsp:nvSpPr>
      <dsp:spPr>
        <a:xfrm>
          <a:off x="3506125" y="1490602"/>
          <a:ext cx="2857702" cy="2857702"/>
        </a:xfrm>
        <a:prstGeom prst="circularArrow">
          <a:avLst>
            <a:gd name="adj1" fmla="val 4687"/>
            <a:gd name="adj2" fmla="val 299029"/>
            <a:gd name="adj3" fmla="val 2512964"/>
            <a:gd name="adj4" fmla="val 15868191"/>
            <a:gd name="adj5" fmla="val 5469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60B610B-1167-482E-BA48-8BD66B947179}">
      <dsp:nvSpPr>
        <dsp:cNvPr id="0" name=""/>
        <dsp:cNvSpPr/>
      </dsp:nvSpPr>
      <dsp:spPr>
        <a:xfrm>
          <a:off x="2092760" y="940273"/>
          <a:ext cx="2076299" cy="2076299"/>
        </a:xfrm>
        <a:prstGeom prst="leftCircularArrow">
          <a:avLst>
            <a:gd name="adj1" fmla="val 6452"/>
            <a:gd name="adj2" fmla="val 429999"/>
            <a:gd name="adj3" fmla="val 10489124"/>
            <a:gd name="adj4" fmla="val 14837806"/>
            <a:gd name="adj5" fmla="val 7527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FE7C73E-317B-4210-BFE0-FA6FF9A09A53}">
      <dsp:nvSpPr>
        <dsp:cNvPr id="0" name=""/>
        <dsp:cNvSpPr/>
      </dsp:nvSpPr>
      <dsp:spPr>
        <a:xfrm>
          <a:off x="2921759" y="-169112"/>
          <a:ext cx="2238669" cy="2238669"/>
        </a:xfrm>
        <a:prstGeom prst="circularArrow">
          <a:avLst>
            <a:gd name="adj1" fmla="val 5984"/>
            <a:gd name="adj2" fmla="val 394124"/>
            <a:gd name="adj3" fmla="val 13313824"/>
            <a:gd name="adj4" fmla="val 10508221"/>
            <a:gd name="adj5" fmla="val 6981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BF70C6E-ED92-41CB-863F-1C69730485CC}">
      <dsp:nvSpPr>
        <dsp:cNvPr id="0" name=""/>
        <dsp:cNvSpPr/>
      </dsp:nvSpPr>
      <dsp:spPr>
        <a:xfrm>
          <a:off x="2969528" y="1487504"/>
          <a:ext cx="1818060" cy="1818060"/>
        </a:xfrm>
        <a:prstGeom prst="gear9">
          <a:avLst/>
        </a:prstGeom>
        <a:solidFill>
          <a:schemeClr val="accent6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/>
            <a:t>Policy change</a:t>
          </a:r>
        </a:p>
      </dsp:txBody>
      <dsp:txXfrm>
        <a:off x="3335039" y="1913376"/>
        <a:ext cx="1087038" cy="934520"/>
      </dsp:txXfrm>
    </dsp:sp>
    <dsp:sp modelId="{7C2AE809-B13E-4A92-A1DD-88567E80295B}">
      <dsp:nvSpPr>
        <dsp:cNvPr id="0" name=""/>
        <dsp:cNvSpPr/>
      </dsp:nvSpPr>
      <dsp:spPr>
        <a:xfrm>
          <a:off x="1911747" y="1057780"/>
          <a:ext cx="1322226" cy="1322226"/>
        </a:xfrm>
        <a:prstGeom prst="gear6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/>
            <a:t>Cases</a:t>
          </a:r>
        </a:p>
      </dsp:txBody>
      <dsp:txXfrm>
        <a:off x="2244621" y="1392666"/>
        <a:ext cx="656478" cy="652454"/>
      </dsp:txXfrm>
    </dsp:sp>
    <dsp:sp modelId="{D2157189-29C3-4DDA-8E96-D02717F7AA5E}">
      <dsp:nvSpPr>
        <dsp:cNvPr id="0" name=""/>
        <dsp:cNvSpPr/>
      </dsp:nvSpPr>
      <dsp:spPr>
        <a:xfrm rot="20700000">
          <a:off x="2652329" y="145579"/>
          <a:ext cx="1295511" cy="1295511"/>
        </a:xfrm>
        <a:prstGeom prst="gear6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/>
            <a:t>Data</a:t>
          </a:r>
        </a:p>
      </dsp:txBody>
      <dsp:txXfrm rot="-20700000">
        <a:off x="2936473" y="429723"/>
        <a:ext cx="727224" cy="727224"/>
      </dsp:txXfrm>
    </dsp:sp>
    <dsp:sp modelId="{4C4C9847-E2C4-466D-BF3B-95DBDF9041A0}">
      <dsp:nvSpPr>
        <dsp:cNvPr id="0" name=""/>
        <dsp:cNvSpPr/>
      </dsp:nvSpPr>
      <dsp:spPr>
        <a:xfrm>
          <a:off x="2820221" y="1218529"/>
          <a:ext cx="2327117" cy="2327117"/>
        </a:xfrm>
        <a:prstGeom prst="circularArrow">
          <a:avLst>
            <a:gd name="adj1" fmla="val 4687"/>
            <a:gd name="adj2" fmla="val 299029"/>
            <a:gd name="adj3" fmla="val 2490509"/>
            <a:gd name="adj4" fmla="val 15917696"/>
            <a:gd name="adj5" fmla="val 5469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60B610B-1167-482E-BA48-8BD66B947179}">
      <dsp:nvSpPr>
        <dsp:cNvPr id="0" name=""/>
        <dsp:cNvSpPr/>
      </dsp:nvSpPr>
      <dsp:spPr>
        <a:xfrm>
          <a:off x="1677584" y="769036"/>
          <a:ext cx="1690796" cy="1690796"/>
        </a:xfrm>
        <a:prstGeom prst="leftCircularArrow">
          <a:avLst>
            <a:gd name="adj1" fmla="val 6452"/>
            <a:gd name="adj2" fmla="val 429999"/>
            <a:gd name="adj3" fmla="val 10489124"/>
            <a:gd name="adj4" fmla="val 14837806"/>
            <a:gd name="adj5" fmla="val 7527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FE7C73E-317B-4210-BFE0-FA6FF9A09A53}">
      <dsp:nvSpPr>
        <dsp:cNvPr id="0" name=""/>
        <dsp:cNvSpPr/>
      </dsp:nvSpPr>
      <dsp:spPr>
        <a:xfrm>
          <a:off x="2352664" y="-134371"/>
          <a:ext cx="1823019" cy="1823019"/>
        </a:xfrm>
        <a:prstGeom prst="circularArrow">
          <a:avLst>
            <a:gd name="adj1" fmla="val 5984"/>
            <a:gd name="adj2" fmla="val 394124"/>
            <a:gd name="adj3" fmla="val 13313824"/>
            <a:gd name="adj4" fmla="val 10508221"/>
            <a:gd name="adj5" fmla="val 6981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2">
  <dgm:title val=""/>
  <dgm:desc val=""/>
  <dgm:catLst>
    <dgm:cat type="process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resizeHandles val="exact"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h" for="ch" ptType="node" refType="h"/>
      <dgm:constr type="h" for="ch" ptType="sibTrans" refType="h" refFor="ch" refPtType="node" fact="0.5"/>
      <dgm:constr type="w" for="ch" ptType="node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choose name="Name0">
          <dgm:if name="Name1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2">
            <dgm:alg type="tx"/>
          </dgm:else>
        </dgm:choose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w" refType="h" fact="1.8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w" val="NaN" fact="4" max="NaN"/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w" refType="h" fact="0.9"/>
            <dgm:constr type="connDist"/>
            <dgm:constr type="wArH" refType="w" fact="0.5"/>
            <dgm:constr type="hArH" refType="w"/>
            <dgm:constr type="stemThick" refType="w" fact="0.6"/>
            <dgm:constr type="begPad" refType="connDist" fact="0.125"/>
            <dgm:constr type="endPad" refType="connDist" fact="0.125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gear1">
  <dgm:title val=""/>
  <dgm:desc val=""/>
  <dgm:catLst>
    <dgm:cat type="relationship" pri="3000"/>
    <dgm:cat type="process" pri="28000"/>
    <dgm:cat type="cycle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composite">
    <dgm:varLst>
      <dgm:chMax val="3"/>
      <dgm:animLvl val="lvl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lte" val="1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05"/>
          <dgm:constr type="t" for="ch" forName="gear1" refType="w" fact="0.05"/>
          <dgm:constr type="w" for="ch" forName="gear1srcNode" val="1"/>
          <dgm:constr type="h" for="ch" forName="gear1srcNode" val="1"/>
          <dgm:constr type="l" for="ch" forName="gear1srcNode" refType="w" fact="0.32"/>
          <dgm:constr type="t" for="ch" forName="gear1srcNode"/>
          <dgm:constr type="w" for="ch" forName="gear1dstNode" val="1"/>
          <dgm:constr type="h" for="ch" forName="gear1dstNode" val="1"/>
          <dgm:constr type="r" for="ch" forName="gear1dstNode" refType="w" fact="0.58"/>
          <dgm:constr type="t" for="ch" forName="gear1dstNode" refType="h" fact="0.5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/>
          <dgm:constr type="b" for="ch" forName="gear1ch" refType="h" fact="0.6"/>
        </dgm:constrLst>
      </dgm:if>
      <dgm:if name="Name2" axis="ch" ptType="node" func="cnt" op="equ" val="2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2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2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7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w" fact="0.8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1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0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3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 refType="w" fact="0.34"/>
          <dgm:constr type="t" for="ch" forName="gear2ch" refType="w" fact="0.04"/>
        </dgm:constrLst>
      </dgm:if>
      <dgm:else name="Name3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4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4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95"/>
          <dgm:constr type="diam" for="des" forName="connector1" refType="w" refFor="ch" refForName="gear1" op="equ" fact="1.15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h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3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2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5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/>
          <dgm:constr type="t" for="ch" forName="gear2ch" refType="w" fact="0.58"/>
          <dgm:constr type="w" for="ch" forName="gear3" refType="w" fact="0.48"/>
          <dgm:constr type="h" for="ch" forName="gear3" refType="w" fact="0.48"/>
          <dgm:constr type="l" for="ch" forName="gear3" refType="w" fact="0.31"/>
          <dgm:constr type="t" for="ch" forName="gear3"/>
          <dgm:constr type="w" for="ch" forName="gear3tx" refType="w" fact="0.22"/>
          <dgm:constr type="h" for="ch" forName="gear3tx" refType="w" fact="0.22"/>
          <dgm:constr type="ctrX" for="ch" forName="gear3tx" refType="ctrX" refFor="ch" refForName="gear3"/>
          <dgm:constr type="ctrY" for="ch" forName="gear3tx" refType="ctrY" refFor="ch" refForName="gear3"/>
          <dgm:constr type="w" for="ch" forName="gear3srcNode" val="1"/>
          <dgm:constr type="h" for="ch" forName="gear3srcNode" val="1"/>
          <dgm:constr type="l" for="ch" forName="gear3srcNode" refType="w" fact="0.3"/>
          <dgm:constr type="t" for="ch" forName="gear3srcNode" refType="w" fact="0.25"/>
          <dgm:constr type="w" for="ch" forName="gear3dstNode" val="1"/>
          <dgm:constr type="h" for="ch" forName="gear3dstNode" val="1"/>
          <dgm:constr type="l" for="ch" forName="gear3dstNode" refType="w" fact="0.38"/>
          <dgm:constr type="t" for="ch" forName="gear3dstNode" refType="h" fact="0.05"/>
          <dgm:constr type="diam" for="des" forName="connector3" refType="w" refFor="ch" refForName="gear3" op="equ"/>
          <dgm:constr type="h" for="des" forName="connector3" refType="w" refFor="ch" refForName="gear1" op="equ" fact="0.1"/>
          <dgm:constr type="w" for="ch" forName="gear3ch" refType="w" fact="0.35"/>
          <dgm:constr type="h" for="ch" forName="gear3ch" refType="w" refFor="ch" refForName="gear3ch" fact="0.6"/>
          <dgm:constr type="l" for="ch" forName="gear3ch" refType="w" fact="0.65"/>
          <dgm:constr type="t" for="ch" forName="gear3ch" refType="h" fact="0.13"/>
        </dgm:constrLst>
      </dgm:else>
    </dgm:choose>
    <dgm:ruleLst/>
    <dgm:forEach name="Name4" axis="ch" ptType="node" cnt="1">
      <dgm:layoutNode name="gear1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9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1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1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5">
        <dgm:if name="Name6" axis="ch" ptType="node" func="cnt" op="gte" val="1">
          <dgm:layoutNode name="gear1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7"/>
      </dgm:choose>
    </dgm:forEach>
    <dgm:forEach name="Name8" axis="ch" ptType="node" st="2" cnt="1">
      <dgm:layoutNode name="gear2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6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2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2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9">
        <dgm:if name="Name10" axis="ch" ptType="node" func="cnt" op="gte" val="1">
          <dgm:layoutNode name="gear2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1"/>
      </dgm:choose>
    </dgm:forEach>
    <dgm:forEach name="Name12" axis="ch" ptType="node" st="3" cnt="1">
      <dgm:layoutNode name="gear3" styleLbl="node1">
        <dgm:alg type="sp"/>
        <dgm:shape xmlns:r="http://schemas.openxmlformats.org/officeDocument/2006/relationships" rot="-15" type="gear6" r:blip="">
          <dgm:adjLst/>
        </dgm:shape>
        <dgm:presOf axis="self"/>
        <dgm:constrLst/>
        <dgm:ruleLst/>
      </dgm:layoutNode>
      <dgm:layoutNode name="gear3tx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3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3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13">
        <dgm:if name="Name14" axis="ch" ptType="node" func="cnt" op="gte" val="1">
          <dgm:layoutNode name="gear3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5"/>
      </dgm:choose>
    </dgm:forEach>
    <dgm:forEach name="Name16" axis="ch" ptType="sibTrans" hideLastTrans="0" cnt="1">
      <dgm:layoutNode name="connector1" styleLbl="sibTrans2D1">
        <dgm:alg type="conn">
          <dgm:param type="connRout" val="curve"/>
          <dgm:param type="srcNode" val="gear1srcNode"/>
          <dgm:param type="dstNode" val="gear1dstNode"/>
          <dgm:param type="begPts" val="midR"/>
          <dgm:param type="endPts" val="tCtr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7" axis="ch" ptType="sibTrans" hideLastTrans="0" st="2" cnt="1">
      <dgm:layoutNode name="connector2" styleLbl="sibTrans2D1">
        <dgm:alg type="conn">
          <dgm:param type="connRout" val="curve"/>
          <dgm:param type="srcNode" val="gear2srcNode"/>
          <dgm:param type="dstNode" val="gear2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8" axis="ch" ptType="sibTrans" hideLastTrans="0" st="3" cnt="1">
      <dgm:layoutNode name="connector3" styleLbl="sibTrans2D1">
        <dgm:alg type="conn">
          <dgm:param type="connRout" val="curve"/>
          <dgm:param type="srcNode" val="gear3srcNode"/>
          <dgm:param type="dstNode" val="gear3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gear1">
  <dgm:title val=""/>
  <dgm:desc val=""/>
  <dgm:catLst>
    <dgm:cat type="relationship" pri="3000"/>
    <dgm:cat type="process" pri="28000"/>
    <dgm:cat type="cycle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composite">
    <dgm:varLst>
      <dgm:chMax val="3"/>
      <dgm:animLvl val="lvl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lte" val="1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05"/>
          <dgm:constr type="t" for="ch" forName="gear1" refType="w" fact="0.05"/>
          <dgm:constr type="w" for="ch" forName="gear1srcNode" val="1"/>
          <dgm:constr type="h" for="ch" forName="gear1srcNode" val="1"/>
          <dgm:constr type="l" for="ch" forName="gear1srcNode" refType="w" fact="0.32"/>
          <dgm:constr type="t" for="ch" forName="gear1srcNode"/>
          <dgm:constr type="w" for="ch" forName="gear1dstNode" val="1"/>
          <dgm:constr type="h" for="ch" forName="gear1dstNode" val="1"/>
          <dgm:constr type="r" for="ch" forName="gear1dstNode" refType="w" fact="0.58"/>
          <dgm:constr type="t" for="ch" forName="gear1dstNode" refType="h" fact="0.5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/>
          <dgm:constr type="b" for="ch" forName="gear1ch" refType="h" fact="0.6"/>
        </dgm:constrLst>
      </dgm:if>
      <dgm:if name="Name2" axis="ch" ptType="node" func="cnt" op="equ" val="2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2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2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7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w" fact="0.8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1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0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3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 refType="w" fact="0.34"/>
          <dgm:constr type="t" for="ch" forName="gear2ch" refType="w" fact="0.04"/>
        </dgm:constrLst>
      </dgm:if>
      <dgm:else name="Name3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4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4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95"/>
          <dgm:constr type="diam" for="des" forName="connector1" refType="w" refFor="ch" refForName="gear1" op="equ" fact="1.15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h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3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2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5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/>
          <dgm:constr type="t" for="ch" forName="gear2ch" refType="w" fact="0.58"/>
          <dgm:constr type="w" for="ch" forName="gear3" refType="w" fact="0.48"/>
          <dgm:constr type="h" for="ch" forName="gear3" refType="w" fact="0.48"/>
          <dgm:constr type="l" for="ch" forName="gear3" refType="w" fact="0.31"/>
          <dgm:constr type="t" for="ch" forName="gear3"/>
          <dgm:constr type="w" for="ch" forName="gear3tx" refType="w" fact="0.22"/>
          <dgm:constr type="h" for="ch" forName="gear3tx" refType="w" fact="0.22"/>
          <dgm:constr type="ctrX" for="ch" forName="gear3tx" refType="ctrX" refFor="ch" refForName="gear3"/>
          <dgm:constr type="ctrY" for="ch" forName="gear3tx" refType="ctrY" refFor="ch" refForName="gear3"/>
          <dgm:constr type="w" for="ch" forName="gear3srcNode" val="1"/>
          <dgm:constr type="h" for="ch" forName="gear3srcNode" val="1"/>
          <dgm:constr type="l" for="ch" forName="gear3srcNode" refType="w" fact="0.3"/>
          <dgm:constr type="t" for="ch" forName="gear3srcNode" refType="w" fact="0.25"/>
          <dgm:constr type="w" for="ch" forName="gear3dstNode" val="1"/>
          <dgm:constr type="h" for="ch" forName="gear3dstNode" val="1"/>
          <dgm:constr type="l" for="ch" forName="gear3dstNode" refType="w" fact="0.38"/>
          <dgm:constr type="t" for="ch" forName="gear3dstNode" refType="h" fact="0.05"/>
          <dgm:constr type="diam" for="des" forName="connector3" refType="w" refFor="ch" refForName="gear3" op="equ"/>
          <dgm:constr type="h" for="des" forName="connector3" refType="w" refFor="ch" refForName="gear1" op="equ" fact="0.1"/>
          <dgm:constr type="w" for="ch" forName="gear3ch" refType="w" fact="0.35"/>
          <dgm:constr type="h" for="ch" forName="gear3ch" refType="w" refFor="ch" refForName="gear3ch" fact="0.6"/>
          <dgm:constr type="l" for="ch" forName="gear3ch" refType="w" fact="0.65"/>
          <dgm:constr type="t" for="ch" forName="gear3ch" refType="h" fact="0.13"/>
        </dgm:constrLst>
      </dgm:else>
    </dgm:choose>
    <dgm:ruleLst/>
    <dgm:forEach name="Name4" axis="ch" ptType="node" cnt="1">
      <dgm:layoutNode name="gear1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9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1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1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5">
        <dgm:if name="Name6" axis="ch" ptType="node" func="cnt" op="gte" val="1">
          <dgm:layoutNode name="gear1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7"/>
      </dgm:choose>
    </dgm:forEach>
    <dgm:forEach name="Name8" axis="ch" ptType="node" st="2" cnt="1">
      <dgm:layoutNode name="gear2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6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2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2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9">
        <dgm:if name="Name10" axis="ch" ptType="node" func="cnt" op="gte" val="1">
          <dgm:layoutNode name="gear2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1"/>
      </dgm:choose>
    </dgm:forEach>
    <dgm:forEach name="Name12" axis="ch" ptType="node" st="3" cnt="1">
      <dgm:layoutNode name="gear3" styleLbl="node1">
        <dgm:alg type="sp"/>
        <dgm:shape xmlns:r="http://schemas.openxmlformats.org/officeDocument/2006/relationships" rot="-15" type="gear6" r:blip="">
          <dgm:adjLst/>
        </dgm:shape>
        <dgm:presOf axis="self"/>
        <dgm:constrLst/>
        <dgm:ruleLst/>
      </dgm:layoutNode>
      <dgm:layoutNode name="gear3tx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3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3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13">
        <dgm:if name="Name14" axis="ch" ptType="node" func="cnt" op="gte" val="1">
          <dgm:layoutNode name="gear3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5"/>
      </dgm:choose>
    </dgm:forEach>
    <dgm:forEach name="Name16" axis="ch" ptType="sibTrans" hideLastTrans="0" cnt="1">
      <dgm:layoutNode name="connector1" styleLbl="sibTrans2D1">
        <dgm:alg type="conn">
          <dgm:param type="connRout" val="curve"/>
          <dgm:param type="srcNode" val="gear1srcNode"/>
          <dgm:param type="dstNode" val="gear1dstNode"/>
          <dgm:param type="begPts" val="midR"/>
          <dgm:param type="endPts" val="tCtr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7" axis="ch" ptType="sibTrans" hideLastTrans="0" st="2" cnt="1">
      <dgm:layoutNode name="connector2" styleLbl="sibTrans2D1">
        <dgm:alg type="conn">
          <dgm:param type="connRout" val="curve"/>
          <dgm:param type="srcNode" val="gear2srcNode"/>
          <dgm:param type="dstNode" val="gear2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8" axis="ch" ptType="sibTrans" hideLastTrans="0" st="3" cnt="1">
      <dgm:layoutNode name="connector3" styleLbl="sibTrans2D1">
        <dgm:alg type="conn">
          <dgm:param type="connRout" val="curve"/>
          <dgm:param type="srcNode" val="gear3srcNode"/>
          <dgm:param type="dstNode" val="gear3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0.1697</cdr:x>
      <cdr:y>0.82427</cdr:y>
    </cdr:from>
    <cdr:to>
      <cdr:x>1</cdr:x>
      <cdr:y>0.88969</cdr:y>
    </cdr:to>
    <cdr:sp macro="" textlink="">
      <cdr:nvSpPr>
        <cdr:cNvPr id="2" name="Rectangle 1"/>
        <cdr:cNvSpPr/>
      </cdr:nvSpPr>
      <cdr:spPr>
        <a:xfrm xmlns:a="http://schemas.openxmlformats.org/drawingml/2006/main">
          <a:off x="812799" y="2859314"/>
          <a:ext cx="3976915" cy="226950"/>
        </a:xfrm>
        <a:prstGeom xmlns:a="http://schemas.openxmlformats.org/drawingml/2006/main" prst="rect">
          <a:avLst/>
        </a:prstGeom>
        <a:solidFill xmlns:a="http://schemas.openxmlformats.org/drawingml/2006/main">
          <a:schemeClr val="bg1"/>
        </a:solidFill>
        <a:ln xmlns:a="http://schemas.openxmlformats.org/drawingml/2006/main">
          <a:noFill/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r>
            <a:rPr lang="en-US" dirty="0">
              <a:solidFill>
                <a:schemeClr val="tx1"/>
              </a:solidFill>
            </a:rPr>
            <a:t>Source: Ministry of National Development and Planning</a:t>
          </a:r>
        </a:p>
      </cdr:txBody>
    </cdr:sp>
  </cdr:relSizeAnchor>
</c:userShap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5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 bwMode="blackWhite">
          <a:xfrm>
            <a:off x="1102240" y="2386744"/>
            <a:ext cx="693952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 algn="ctr">
              <a:defRPr sz="3500">
                <a:solidFill>
                  <a:srgbClr val="26262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021396" y="4352544"/>
            <a:ext cx="5101209" cy="1239894"/>
          </a:xfrm>
          <a:noFill/>
        </p:spPr>
        <p:txBody>
          <a:bodyPr>
            <a:normAutofit/>
          </a:bodyPr>
          <a:lstStyle>
            <a:lvl1pPr marL="0" indent="0" algn="ctr">
              <a:buNone/>
              <a:defRPr sz="1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19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CCD8E0-0DFC-4692-B021-A213513C19DB}" type="datetimeFigureOut">
              <a:rPr lang="en-US" smtClean="0"/>
              <a:t>7/25/2018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8E5675-10BE-40D5-8C08-EDBD9369A0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716283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/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CCD8E0-0DFC-4692-B021-A213513C19DB}" type="datetimeFigureOut">
              <a:rPr lang="en-US" smtClean="0"/>
              <a:t>7/25/2018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8E5675-10BE-40D5-8C08-EDBD9369A0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59723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489834" y="937260"/>
            <a:ext cx="1053966" cy="498348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606046" y="937260"/>
            <a:ext cx="4716174" cy="4983480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CCD8E0-0DFC-4692-B021-A213513C19DB}" type="datetimeFigureOut">
              <a:rPr lang="en-US" smtClean="0"/>
              <a:t>7/25/2018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8E5675-10BE-40D5-8C08-EDBD9369A0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278093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9314" y="596019"/>
            <a:ext cx="7510506" cy="3213982"/>
          </a:xfrm>
        </p:spPr>
        <p:txBody>
          <a:bodyPr anchor="b">
            <a:normAutofit/>
          </a:bodyPr>
          <a:lstStyle>
            <a:lvl1pPr algn="ctr">
              <a:defRPr sz="4000">
                <a:effectLst>
                  <a:glow rad="38100">
                    <a:schemeClr val="bg1">
                      <a:lumMod val="65000"/>
                      <a:lumOff val="35000"/>
                      <a:alpha val="50000"/>
                    </a:schemeClr>
                  </a:glow>
                  <a:outerShdw blurRad="28575" dist="31750" dir="132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19314" y="3886200"/>
            <a:ext cx="7510506" cy="2219108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0" scaled="1"/>
                  <a:tileRect/>
                </a:gra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CCD8E0-0DFC-4692-B021-A213513C19DB}" type="datetimeFigureOut">
              <a:rPr lang="en-US" smtClean="0"/>
              <a:t>7/25/2018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8E5675-10BE-40D5-8C08-EDBD9369A0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968159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CCD8E0-0DFC-4692-B021-A213513C19DB}" type="datetimeFigureOut">
              <a:rPr lang="en-US" smtClean="0"/>
              <a:t>7/25/2018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8E5675-10BE-40D5-8C08-EDBD9369A0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418922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9314" y="3270698"/>
            <a:ext cx="7510506" cy="1823305"/>
          </a:xfrm>
        </p:spPr>
        <p:txBody>
          <a:bodyPr anchor="b">
            <a:normAutofit/>
          </a:bodyPr>
          <a:lstStyle>
            <a:lvl1pPr algn="r">
              <a:defRPr sz="28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9314" y="5103810"/>
            <a:ext cx="7510506" cy="99825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CCD8E0-0DFC-4692-B021-A213513C19DB}" type="datetimeFigureOut">
              <a:rPr lang="en-US" smtClean="0"/>
              <a:t>7/25/2018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8E5675-10BE-40D5-8C08-EDBD9369A0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193868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8347" y="2060898"/>
            <a:ext cx="3685073" cy="4031331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0580" y="2060898"/>
            <a:ext cx="3689239" cy="4031330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CCD8E0-0DFC-4692-B021-A213513C19DB}" type="datetimeFigureOut">
              <a:rPr lang="en-US" smtClean="0"/>
              <a:t>7/25/2018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8E5675-10BE-40D5-8C08-EDBD9369A0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246785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6306" y="2060898"/>
            <a:ext cx="3397113" cy="733596"/>
          </a:xfrm>
        </p:spPr>
        <p:txBody>
          <a:bodyPr anchor="b">
            <a:noAutofit/>
          </a:bodyPr>
          <a:lstStyle>
            <a:lvl1pPr marL="0" indent="0">
              <a:buNone/>
              <a:defRPr sz="2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8347" y="2786027"/>
            <a:ext cx="3685073" cy="3316033"/>
          </a:xfrm>
        </p:spPr>
        <p:txBody>
          <a:bodyPr anchor="t">
            <a:normAutofit/>
          </a:bodyPr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10150" y="2060898"/>
            <a:ext cx="3419670" cy="725129"/>
          </a:xfrm>
        </p:spPr>
        <p:txBody>
          <a:bodyPr anchor="b">
            <a:noAutofit/>
          </a:bodyPr>
          <a:lstStyle>
            <a:lvl1pPr marL="0" indent="0">
              <a:buNone/>
              <a:defRPr sz="2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65" y="2786027"/>
            <a:ext cx="3701520" cy="3316033"/>
          </a:xfrm>
        </p:spPr>
        <p:txBody>
          <a:bodyPr anchor="t">
            <a:normAutofit/>
          </a:bodyPr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CCD8E0-0DFC-4692-B021-A213513C19DB}" type="datetimeFigureOut">
              <a:rPr lang="en-US" smtClean="0"/>
              <a:t>7/25/2018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8E5675-10BE-40D5-8C08-EDBD9369A0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749714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2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CCD8E0-0DFC-4692-B021-A213513C19DB}" type="datetimeFigureOut">
              <a:rPr lang="en-US" smtClean="0"/>
              <a:t>7/25/2018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8E5675-10BE-40D5-8C08-EDBD9369A0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781083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CCD8E0-0DFC-4692-B021-A213513C19DB}" type="datetimeFigureOut">
              <a:rPr lang="en-US" smtClean="0"/>
              <a:t>7/25/2018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8E5675-10BE-40D5-8C08-EDBD9369A0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280962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8347" y="1754928"/>
            <a:ext cx="2729523" cy="1371600"/>
          </a:xfrm>
        </p:spPr>
        <p:txBody>
          <a:bodyPr anchor="b">
            <a:normAutofit/>
          </a:bodyPr>
          <a:lstStyle>
            <a:lvl1pPr algn="l">
              <a:defRPr sz="22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28856" y="596018"/>
            <a:ext cx="4500964" cy="5506041"/>
          </a:xfrm>
        </p:spPr>
        <p:txBody>
          <a:bodyPr anchor="ctr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8347" y="3126528"/>
            <a:ext cx="2729523" cy="182880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CCD8E0-0DFC-4692-B021-A213513C19DB}" type="datetimeFigureOut">
              <a:rPr lang="en-US" smtClean="0"/>
              <a:t>7/25/2018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8E5675-10BE-40D5-8C08-EDBD9369A0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14497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CCD8E0-0DFC-4692-B021-A213513C19DB}" type="datetimeFigureOut">
              <a:rPr lang="en-US" smtClean="0"/>
              <a:t>7/25/2018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8E5675-10BE-40D5-8C08-EDBD9369A0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634576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8347" y="1898269"/>
            <a:ext cx="4423803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515442" y="-18288"/>
            <a:ext cx="2500062" cy="6903720"/>
          </a:xfr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080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7318" y="3269869"/>
            <a:ext cx="4423803" cy="182880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23649" y="6181344"/>
            <a:ext cx="718502" cy="365125"/>
          </a:xfrm>
        </p:spPr>
        <p:txBody>
          <a:bodyPr/>
          <a:lstStyle/>
          <a:p>
            <a:fld id="{91CCD8E0-0DFC-4692-B021-A213513C19DB}" type="datetimeFigureOut">
              <a:rPr lang="en-US" smtClean="0"/>
              <a:t>7/25/2018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18348" y="6181344"/>
            <a:ext cx="3705300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24262" y="6181344"/>
            <a:ext cx="305186" cy="329250"/>
          </a:xfrm>
        </p:spPr>
        <p:txBody>
          <a:bodyPr/>
          <a:lstStyle/>
          <a:p>
            <a:fld id="{918E5675-10BE-40D5-8C08-EDBD9369A0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541106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7677" y="4377485"/>
            <a:ext cx="7413007" cy="907505"/>
          </a:xfrm>
        </p:spPr>
        <p:txBody>
          <a:bodyPr anchor="b">
            <a:normAutofit/>
          </a:bodyPr>
          <a:lstStyle>
            <a:lvl1pPr algn="l">
              <a:defRPr sz="2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17678" y="996188"/>
            <a:ext cx="7301427" cy="298112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7677" y="5284990"/>
            <a:ext cx="7413007" cy="81707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CCD8E0-0DFC-4692-B021-A213513C19DB}" type="datetimeFigureOut">
              <a:rPr lang="en-US" smtClean="0"/>
              <a:t>7/25/2018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917678" y="6181344"/>
            <a:ext cx="5337278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8E5675-10BE-40D5-8C08-EDBD9369A0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542016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8347" y="596018"/>
            <a:ext cx="7511474" cy="3137782"/>
          </a:xfrm>
        </p:spPr>
        <p:txBody>
          <a:bodyPr anchor="ctr">
            <a:normAutofit/>
          </a:bodyPr>
          <a:lstStyle>
            <a:lvl1pPr algn="l">
              <a:defRPr sz="28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8347" y="4343400"/>
            <a:ext cx="7511474" cy="1758660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CCD8E0-0DFC-4692-B021-A213513C19DB}" type="datetimeFigureOut">
              <a:rPr lang="en-US" smtClean="0"/>
              <a:t>7/25/2018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8E5675-10BE-40D5-8C08-EDBD9369A0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829911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583818" y="86027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accent1"/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888822" y="2985923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accent1"/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4942" y="596018"/>
            <a:ext cx="6974115" cy="3044079"/>
          </a:xfrm>
        </p:spPr>
        <p:txBody>
          <a:bodyPr anchor="ctr">
            <a:normAutofit/>
          </a:bodyPr>
          <a:lstStyle>
            <a:lvl1pPr algn="l">
              <a:defRPr sz="2800" b="0" cap="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256436" y="3650606"/>
            <a:ext cx="6631128" cy="381000"/>
          </a:xfrm>
        </p:spPr>
        <p:txBody>
          <a:bodyPr anchor="ctr">
            <a:normAutofit/>
          </a:bodyPr>
          <a:lstStyle>
            <a:lvl1pPr marL="0" indent="0">
              <a:buFontTx/>
              <a:buNone/>
              <a:defRPr sz="14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8347" y="4641206"/>
            <a:ext cx="7511473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0" scaled="1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CCD8E0-0DFC-4692-B021-A213513C19DB}" type="datetimeFigureOut">
              <a:rPr lang="en-US" smtClean="0"/>
              <a:t>7/25/2018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8E5675-10BE-40D5-8C08-EDBD9369A0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441815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8347" y="3603566"/>
            <a:ext cx="7512338" cy="1468800"/>
          </a:xfrm>
        </p:spPr>
        <p:txBody>
          <a:bodyPr anchor="b">
            <a:normAutofit/>
          </a:bodyPr>
          <a:lstStyle>
            <a:lvl1pPr algn="l">
              <a:defRPr sz="28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1015" y="5072366"/>
            <a:ext cx="7512339" cy="102969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CCD8E0-0DFC-4692-B021-A213513C19DB}" type="datetimeFigureOut">
              <a:rPr lang="en-US" smtClean="0"/>
              <a:t>7/25/2018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8E5675-10BE-40D5-8C08-EDBD9369A0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204711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/>
          <p:cNvSpPr txBox="1"/>
          <p:nvPr/>
        </p:nvSpPr>
        <p:spPr>
          <a:xfrm>
            <a:off x="583818" y="753851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accent1"/>
                </a:solidFill>
              </a:rPr>
              <a:t>“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7887556" y="287949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accent1"/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4942" y="596018"/>
            <a:ext cx="6974115" cy="2844369"/>
          </a:xfrm>
        </p:spPr>
        <p:txBody>
          <a:bodyPr anchor="ctr">
            <a:normAutofit/>
          </a:bodyPr>
          <a:lstStyle>
            <a:lvl1pPr algn="l">
              <a:defRPr sz="2800" b="0" cap="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818347" y="3886200"/>
            <a:ext cx="7512338" cy="1053662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000" b="0" cap="all" dirty="0">
                <a:ln w="3175" cmpd="sng">
                  <a:noFill/>
                </a:ln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0" scaled="1"/>
                  <a:tileRect/>
                </a:gra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8347" y="4939862"/>
            <a:ext cx="7512338" cy="1162198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CCD8E0-0DFC-4692-B021-A213513C19DB}" type="datetimeFigureOut">
              <a:rPr lang="en-US" smtClean="0"/>
              <a:t>7/25/2018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8E5675-10BE-40D5-8C08-EDBD9369A0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568920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8346" y="596018"/>
            <a:ext cx="7511473" cy="2756783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sz="2800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818346" y="3682941"/>
            <a:ext cx="7511473" cy="1049283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8347" y="4732224"/>
            <a:ext cx="7511472" cy="1369836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CCD8E0-0DFC-4692-B021-A213513C19DB}" type="datetimeFigureOut">
              <a:rPr lang="en-US" smtClean="0"/>
              <a:t>7/25/2018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8E5675-10BE-40D5-8C08-EDBD9369A0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782361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818347" y="596018"/>
            <a:ext cx="7511473" cy="131248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CCD8E0-0DFC-4692-B021-A213513C19DB}" type="datetimeFigureOut">
              <a:rPr lang="en-US" smtClean="0"/>
              <a:t>7/25/2018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8E5675-10BE-40D5-8C08-EDBD9369A0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702017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1708" y="596018"/>
            <a:ext cx="1778112" cy="5506042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18347" y="596018"/>
            <a:ext cx="5624137" cy="5506042"/>
          </a:xfrm>
        </p:spPr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CCD8E0-0DFC-4692-B021-A213513C19DB}" type="datetimeFigureOut">
              <a:rPr lang="en-US" smtClean="0"/>
              <a:t>7/25/2018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8E5675-10BE-40D5-8C08-EDBD9369A0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031998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CCD8E0-0DFC-4692-B021-A213513C19DB}" type="datetimeFigureOut">
              <a:rPr lang="en-US" smtClean="0"/>
              <a:t>7/25/2018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8E5675-10BE-40D5-8C08-EDBD9369A0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14534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1106424" y="2386744"/>
            <a:ext cx="6940296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>
              <a:defRPr sz="3500">
                <a:solidFill>
                  <a:srgbClr val="26262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1396" y="4352465"/>
            <a:ext cx="5101209" cy="1265082"/>
          </a:xfrm>
        </p:spPr>
        <p:txBody>
          <a:bodyPr anchor="t" anchorCtr="1">
            <a:normAutofit/>
          </a:bodyPr>
          <a:lstStyle>
            <a:lvl1pPr marL="0" indent="0">
              <a:buNone/>
              <a:defRPr sz="1900">
                <a:solidFill>
                  <a:schemeClr val="tx1"/>
                </a:solidFill>
              </a:defRPr>
            </a:lvl1pPr>
            <a:lvl2pPr marL="45720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CCD8E0-0DFC-4692-B021-A213513C19DB}" type="datetimeFigureOut">
              <a:rPr lang="en-US" smtClean="0"/>
              <a:t>7/25/2018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8E5675-10BE-40D5-8C08-EDBD9369A0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523141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/>
    </p:ext>
  </p:extLs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CCD8E0-0DFC-4692-B021-A213513C19DB}" type="datetimeFigureOut">
              <a:rPr lang="en-US" smtClean="0"/>
              <a:t>7/25/2018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8E5675-10BE-40D5-8C08-EDBD9369A0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27384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CCD8E0-0DFC-4692-B021-A213513C19DB}" type="datetimeFigureOut">
              <a:rPr lang="en-US" smtClean="0"/>
              <a:t>7/25/2018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8E5675-10BE-40D5-8C08-EDBD9369A0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428829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CCD8E0-0DFC-4692-B021-A213513C19DB}" type="datetimeFigureOut">
              <a:rPr lang="en-US" smtClean="0"/>
              <a:t>7/25/2018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8E5675-10BE-40D5-8C08-EDBD9369A0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584677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CCD8E0-0DFC-4692-B021-A213513C19DB}" type="datetimeFigureOut">
              <a:rPr lang="en-US" smtClean="0"/>
              <a:t>7/25/2018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8E5675-10BE-40D5-8C08-EDBD9369A0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9499522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CCD8E0-0DFC-4692-B021-A213513C19DB}" type="datetimeFigureOut">
              <a:rPr lang="en-US" smtClean="0"/>
              <a:t>7/25/2018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8E5675-10BE-40D5-8C08-EDBD9369A0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8112210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CCD8E0-0DFC-4692-B021-A213513C19DB}" type="datetimeFigureOut">
              <a:rPr lang="en-US" smtClean="0"/>
              <a:t>7/25/2018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8E5675-10BE-40D5-8C08-EDBD9369A0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475995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CCD8E0-0DFC-4692-B021-A213513C19DB}" type="datetimeFigureOut">
              <a:rPr lang="en-US" smtClean="0"/>
              <a:t>7/25/2018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8E5675-10BE-40D5-8C08-EDBD9369A0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856017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CCD8E0-0DFC-4692-B021-A213513C19DB}" type="datetimeFigureOut">
              <a:rPr lang="en-US" smtClean="0"/>
              <a:t>7/25/2018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8E5675-10BE-40D5-8C08-EDBD9369A0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3483568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CCD8E0-0DFC-4692-B021-A213513C19DB}" type="datetimeFigureOut">
              <a:rPr lang="en-US" smtClean="0"/>
              <a:t>7/25/2018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8E5675-10BE-40D5-8C08-EDBD9369A0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4511576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CCD8E0-0DFC-4692-B021-A213513C19DB}" type="datetimeFigureOut">
              <a:rPr lang="en-US" smtClean="0"/>
              <a:t>7/25/2018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8E5675-10BE-40D5-8C08-EDBD9369A0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30133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2239" y="2638044"/>
            <a:ext cx="3288023" cy="310198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3737" y="2638044"/>
            <a:ext cx="3290516" cy="310198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CCD8E0-0DFC-4692-B021-A213513C19DB}" type="datetimeFigureOut">
              <a:rPr lang="en-US" smtClean="0"/>
              <a:t>7/25/2018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8E5675-10BE-40D5-8C08-EDBD9369A0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4606256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4572001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Freeform 9"/>
          <p:cNvSpPr/>
          <p:nvPr/>
        </p:nvSpPr>
        <p:spPr>
          <a:xfrm>
            <a:off x="4762" y="0"/>
            <a:ext cx="9139239" cy="4572001"/>
          </a:xfrm>
          <a:custGeom>
            <a:avLst/>
            <a:gdLst/>
            <a:ahLst/>
            <a:cxnLst/>
            <a:rect l="l" t="t" r="r" b="b"/>
            <a:pathLst>
              <a:path w="9139239" h="4572001">
                <a:moveTo>
                  <a:pt x="9139239" y="4171458"/>
                </a:moveTo>
                <a:lnTo>
                  <a:pt x="9139239" y="4479120"/>
                </a:lnTo>
                <a:lnTo>
                  <a:pt x="9061857" y="4572001"/>
                </a:lnTo>
                <a:lnTo>
                  <a:pt x="8867616" y="4572001"/>
                </a:lnTo>
                <a:cubicBezTo>
                  <a:pt x="8974940" y="4496648"/>
                  <a:pt x="9059271" y="4392377"/>
                  <a:pt x="9109281" y="4270954"/>
                </a:cubicBezTo>
                <a:close/>
                <a:moveTo>
                  <a:pt x="9139239" y="4017903"/>
                </a:moveTo>
                <a:lnTo>
                  <a:pt x="9139239" y="4146549"/>
                </a:lnTo>
                <a:lnTo>
                  <a:pt x="9061849" y="4168266"/>
                </a:lnTo>
                <a:cubicBezTo>
                  <a:pt x="8867508" y="4236060"/>
                  <a:pt x="8712637" y="4384208"/>
                  <a:pt x="8639677" y="4572001"/>
                </a:cubicBezTo>
                <a:lnTo>
                  <a:pt x="8502130" y="4572001"/>
                </a:lnTo>
                <a:cubicBezTo>
                  <a:pt x="8583823" y="4319597"/>
                  <a:pt x="8787913" y="4120306"/>
                  <a:pt x="9046727" y="4039822"/>
                </a:cubicBezTo>
                <a:close/>
                <a:moveTo>
                  <a:pt x="7620280" y="3999419"/>
                </a:moveTo>
                <a:lnTo>
                  <a:pt x="7637367" y="4001042"/>
                </a:lnTo>
                <a:cubicBezTo>
                  <a:pt x="7669753" y="4001569"/>
                  <a:pt x="7701646" y="4004550"/>
                  <a:pt x="7732829" y="4010107"/>
                </a:cubicBezTo>
                <a:cubicBezTo>
                  <a:pt x="7738405" y="4009688"/>
                  <a:pt x="7743733" y="4010636"/>
                  <a:pt x="7749042" y="4011646"/>
                </a:cubicBezTo>
                <a:lnTo>
                  <a:pt x="7749159" y="4012794"/>
                </a:lnTo>
                <a:cubicBezTo>
                  <a:pt x="8061238" y="4064450"/>
                  <a:pt x="8314467" y="4283539"/>
                  <a:pt x="8407830" y="4572001"/>
                </a:cubicBezTo>
                <a:lnTo>
                  <a:pt x="8270283" y="4572001"/>
                </a:lnTo>
                <a:cubicBezTo>
                  <a:pt x="8186900" y="4357380"/>
                  <a:pt x="7996531" y="4194541"/>
                  <a:pt x="7762529" y="4144250"/>
                </a:cubicBezTo>
                <a:cubicBezTo>
                  <a:pt x="7797023" y="4319651"/>
                  <a:pt x="7899246" y="4471530"/>
                  <a:pt x="8042344" y="4572001"/>
                </a:cubicBezTo>
                <a:lnTo>
                  <a:pt x="7848103" y="4572001"/>
                </a:lnTo>
                <a:cubicBezTo>
                  <a:pt x="7731971" y="4452596"/>
                  <a:pt x="7653409" y="4298519"/>
                  <a:pt x="7629044" y="4127511"/>
                </a:cubicBezTo>
                <a:cubicBezTo>
                  <a:pt x="7628876" y="4127458"/>
                  <a:pt x="7628708" y="4127453"/>
                  <a:pt x="7628538" y="4127448"/>
                </a:cubicBezTo>
                <a:lnTo>
                  <a:pt x="7628000" y="4120772"/>
                </a:lnTo>
                <a:cubicBezTo>
                  <a:pt x="7622941" y="4090522"/>
                  <a:pt x="7620490" y="4059631"/>
                  <a:pt x="7620533" y="4028296"/>
                </a:cubicBezTo>
                <a:cubicBezTo>
                  <a:pt x="7619221" y="4022668"/>
                  <a:pt x="7619162" y="4017001"/>
                  <a:pt x="7619162" y="4011320"/>
                </a:cubicBezTo>
                <a:lnTo>
                  <a:pt x="7619756" y="3999880"/>
                </a:lnTo>
                <a:lnTo>
                  <a:pt x="7620254" y="3999913"/>
                </a:lnTo>
                <a:close/>
                <a:moveTo>
                  <a:pt x="7597529" y="3999419"/>
                </a:moveTo>
                <a:lnTo>
                  <a:pt x="7597555" y="3999913"/>
                </a:lnTo>
                <a:lnTo>
                  <a:pt x="7598053" y="3999880"/>
                </a:lnTo>
                <a:lnTo>
                  <a:pt x="7598647" y="4011320"/>
                </a:lnTo>
                <a:cubicBezTo>
                  <a:pt x="7598647" y="4017001"/>
                  <a:pt x="7598588" y="4022668"/>
                  <a:pt x="7597276" y="4028296"/>
                </a:cubicBezTo>
                <a:cubicBezTo>
                  <a:pt x="7597319" y="4059631"/>
                  <a:pt x="7594868" y="4090522"/>
                  <a:pt x="7589809" y="4120772"/>
                </a:cubicBezTo>
                <a:lnTo>
                  <a:pt x="7589271" y="4127448"/>
                </a:lnTo>
                <a:cubicBezTo>
                  <a:pt x="7589101" y="4127453"/>
                  <a:pt x="7588933" y="4127458"/>
                  <a:pt x="7588765" y="4127511"/>
                </a:cubicBezTo>
                <a:cubicBezTo>
                  <a:pt x="7564400" y="4298519"/>
                  <a:pt x="7485838" y="4452596"/>
                  <a:pt x="7369706" y="4572001"/>
                </a:cubicBezTo>
                <a:lnTo>
                  <a:pt x="7175465" y="4572001"/>
                </a:lnTo>
                <a:cubicBezTo>
                  <a:pt x="7318563" y="4471530"/>
                  <a:pt x="7420786" y="4319651"/>
                  <a:pt x="7455280" y="4144250"/>
                </a:cubicBezTo>
                <a:cubicBezTo>
                  <a:pt x="7221278" y="4194541"/>
                  <a:pt x="7030909" y="4357380"/>
                  <a:pt x="6947526" y="4572001"/>
                </a:cubicBezTo>
                <a:lnTo>
                  <a:pt x="6809978" y="4572001"/>
                </a:lnTo>
                <a:cubicBezTo>
                  <a:pt x="6903341" y="4283539"/>
                  <a:pt x="7156571" y="4064450"/>
                  <a:pt x="7468650" y="4012794"/>
                </a:cubicBezTo>
                <a:lnTo>
                  <a:pt x="7468767" y="4011646"/>
                </a:lnTo>
                <a:cubicBezTo>
                  <a:pt x="7474076" y="4010636"/>
                  <a:pt x="7479404" y="4009688"/>
                  <a:pt x="7484980" y="4010107"/>
                </a:cubicBezTo>
                <a:cubicBezTo>
                  <a:pt x="7516163" y="4004550"/>
                  <a:pt x="7548056" y="4001569"/>
                  <a:pt x="7580442" y="4001042"/>
                </a:cubicBezTo>
                <a:close/>
                <a:moveTo>
                  <a:pt x="5928129" y="3999419"/>
                </a:moveTo>
                <a:lnTo>
                  <a:pt x="5945217" y="4001042"/>
                </a:lnTo>
                <a:cubicBezTo>
                  <a:pt x="5977602" y="4001569"/>
                  <a:pt x="6009495" y="4004550"/>
                  <a:pt x="6040678" y="4010107"/>
                </a:cubicBezTo>
                <a:cubicBezTo>
                  <a:pt x="6046254" y="4009688"/>
                  <a:pt x="6051582" y="4010636"/>
                  <a:pt x="6056891" y="4011646"/>
                </a:cubicBezTo>
                <a:lnTo>
                  <a:pt x="6057008" y="4012794"/>
                </a:lnTo>
                <a:cubicBezTo>
                  <a:pt x="6369087" y="4064450"/>
                  <a:pt x="6622316" y="4283539"/>
                  <a:pt x="6715680" y="4572001"/>
                </a:cubicBezTo>
                <a:lnTo>
                  <a:pt x="6578131" y="4572001"/>
                </a:lnTo>
                <a:cubicBezTo>
                  <a:pt x="6494748" y="4357380"/>
                  <a:pt x="6304380" y="4194541"/>
                  <a:pt x="6070378" y="4144250"/>
                </a:cubicBezTo>
                <a:cubicBezTo>
                  <a:pt x="6104872" y="4319650"/>
                  <a:pt x="6207095" y="4471530"/>
                  <a:pt x="6350192" y="4572001"/>
                </a:cubicBezTo>
                <a:lnTo>
                  <a:pt x="6155952" y="4572001"/>
                </a:lnTo>
                <a:cubicBezTo>
                  <a:pt x="6039820" y="4452596"/>
                  <a:pt x="5961257" y="4298519"/>
                  <a:pt x="5936893" y="4127511"/>
                </a:cubicBezTo>
                <a:cubicBezTo>
                  <a:pt x="5936725" y="4127458"/>
                  <a:pt x="5936557" y="4127453"/>
                  <a:pt x="5936387" y="4127448"/>
                </a:cubicBezTo>
                <a:lnTo>
                  <a:pt x="5935849" y="4120772"/>
                </a:lnTo>
                <a:cubicBezTo>
                  <a:pt x="5930790" y="4090522"/>
                  <a:pt x="5928340" y="4059631"/>
                  <a:pt x="5928382" y="4028296"/>
                </a:cubicBezTo>
                <a:cubicBezTo>
                  <a:pt x="5927070" y="4022668"/>
                  <a:pt x="5927011" y="4017001"/>
                  <a:pt x="5927011" y="4011320"/>
                </a:cubicBezTo>
                <a:lnTo>
                  <a:pt x="5927605" y="3999880"/>
                </a:lnTo>
                <a:lnTo>
                  <a:pt x="5928103" y="3999913"/>
                </a:lnTo>
                <a:close/>
                <a:moveTo>
                  <a:pt x="5905378" y="3999419"/>
                </a:moveTo>
                <a:lnTo>
                  <a:pt x="5905404" y="3999913"/>
                </a:lnTo>
                <a:lnTo>
                  <a:pt x="5905902" y="3999880"/>
                </a:lnTo>
                <a:lnTo>
                  <a:pt x="5906496" y="4011320"/>
                </a:lnTo>
                <a:cubicBezTo>
                  <a:pt x="5906496" y="4017001"/>
                  <a:pt x="5906437" y="4022668"/>
                  <a:pt x="5905125" y="4028296"/>
                </a:cubicBezTo>
                <a:cubicBezTo>
                  <a:pt x="5905167" y="4059631"/>
                  <a:pt x="5902717" y="4090522"/>
                  <a:pt x="5897658" y="4120772"/>
                </a:cubicBezTo>
                <a:lnTo>
                  <a:pt x="5897120" y="4127448"/>
                </a:lnTo>
                <a:cubicBezTo>
                  <a:pt x="5896950" y="4127453"/>
                  <a:pt x="5896782" y="4127458"/>
                  <a:pt x="5896614" y="4127511"/>
                </a:cubicBezTo>
                <a:cubicBezTo>
                  <a:pt x="5872249" y="4298519"/>
                  <a:pt x="5793686" y="4452596"/>
                  <a:pt x="5677555" y="4572001"/>
                </a:cubicBezTo>
                <a:lnTo>
                  <a:pt x="5483314" y="4572001"/>
                </a:lnTo>
                <a:cubicBezTo>
                  <a:pt x="5626412" y="4471530"/>
                  <a:pt x="5728635" y="4319650"/>
                  <a:pt x="5763129" y="4144250"/>
                </a:cubicBezTo>
                <a:cubicBezTo>
                  <a:pt x="5529126" y="4194541"/>
                  <a:pt x="5338758" y="4357380"/>
                  <a:pt x="5255375" y="4572001"/>
                </a:cubicBezTo>
                <a:lnTo>
                  <a:pt x="5117827" y="4572001"/>
                </a:lnTo>
                <a:cubicBezTo>
                  <a:pt x="5211190" y="4283539"/>
                  <a:pt x="5464420" y="4064450"/>
                  <a:pt x="5776499" y="4012794"/>
                </a:cubicBezTo>
                <a:lnTo>
                  <a:pt x="5776616" y="4011646"/>
                </a:lnTo>
                <a:cubicBezTo>
                  <a:pt x="5781926" y="4010636"/>
                  <a:pt x="5787253" y="4009688"/>
                  <a:pt x="5792829" y="4010107"/>
                </a:cubicBezTo>
                <a:cubicBezTo>
                  <a:pt x="5824012" y="4004550"/>
                  <a:pt x="5855905" y="4001569"/>
                  <a:pt x="5888290" y="4001042"/>
                </a:cubicBezTo>
                <a:close/>
                <a:moveTo>
                  <a:pt x="4235979" y="3999419"/>
                </a:moveTo>
                <a:lnTo>
                  <a:pt x="4253065" y="4001042"/>
                </a:lnTo>
                <a:cubicBezTo>
                  <a:pt x="4285451" y="4001569"/>
                  <a:pt x="4317343" y="4004550"/>
                  <a:pt x="4348528" y="4010107"/>
                </a:cubicBezTo>
                <a:cubicBezTo>
                  <a:pt x="4354104" y="4009688"/>
                  <a:pt x="4359431" y="4010636"/>
                  <a:pt x="4364739" y="4011646"/>
                </a:cubicBezTo>
                <a:lnTo>
                  <a:pt x="4364856" y="4012794"/>
                </a:lnTo>
                <a:cubicBezTo>
                  <a:pt x="4676936" y="4064450"/>
                  <a:pt x="4930165" y="4283539"/>
                  <a:pt x="5023528" y="4572001"/>
                </a:cubicBezTo>
                <a:lnTo>
                  <a:pt x="4885980" y="4572001"/>
                </a:lnTo>
                <a:cubicBezTo>
                  <a:pt x="4802597" y="4357380"/>
                  <a:pt x="4612229" y="4194541"/>
                  <a:pt x="4378227" y="4144250"/>
                </a:cubicBezTo>
                <a:cubicBezTo>
                  <a:pt x="4412722" y="4319651"/>
                  <a:pt x="4514944" y="4471530"/>
                  <a:pt x="4658041" y="4572001"/>
                </a:cubicBezTo>
                <a:lnTo>
                  <a:pt x="4463800" y="4572001"/>
                </a:lnTo>
                <a:cubicBezTo>
                  <a:pt x="4347669" y="4452596"/>
                  <a:pt x="4269106" y="4298519"/>
                  <a:pt x="4244741" y="4127511"/>
                </a:cubicBezTo>
                <a:cubicBezTo>
                  <a:pt x="4244574" y="4127458"/>
                  <a:pt x="4244405" y="4127453"/>
                  <a:pt x="4244236" y="4127448"/>
                </a:cubicBezTo>
                <a:lnTo>
                  <a:pt x="4243697" y="4120772"/>
                </a:lnTo>
                <a:cubicBezTo>
                  <a:pt x="4238639" y="4090522"/>
                  <a:pt x="4236188" y="4059631"/>
                  <a:pt x="4236230" y="4028296"/>
                </a:cubicBezTo>
                <a:cubicBezTo>
                  <a:pt x="4234918" y="4022668"/>
                  <a:pt x="4234860" y="4017001"/>
                  <a:pt x="4234860" y="4011320"/>
                </a:cubicBezTo>
                <a:lnTo>
                  <a:pt x="4235454" y="3999880"/>
                </a:lnTo>
                <a:lnTo>
                  <a:pt x="4235952" y="3999913"/>
                </a:lnTo>
                <a:close/>
                <a:moveTo>
                  <a:pt x="4213227" y="3999419"/>
                </a:moveTo>
                <a:lnTo>
                  <a:pt x="4213253" y="3999913"/>
                </a:lnTo>
                <a:lnTo>
                  <a:pt x="4213751" y="3999880"/>
                </a:lnTo>
                <a:lnTo>
                  <a:pt x="4214345" y="4011320"/>
                </a:lnTo>
                <a:cubicBezTo>
                  <a:pt x="4214345" y="4017001"/>
                  <a:pt x="4214286" y="4022668"/>
                  <a:pt x="4212974" y="4028296"/>
                </a:cubicBezTo>
                <a:cubicBezTo>
                  <a:pt x="4213016" y="4059631"/>
                  <a:pt x="4210566" y="4090522"/>
                  <a:pt x="4205507" y="4120772"/>
                </a:cubicBezTo>
                <a:lnTo>
                  <a:pt x="4204969" y="4127448"/>
                </a:lnTo>
                <a:cubicBezTo>
                  <a:pt x="4204799" y="4127453"/>
                  <a:pt x="4204631" y="4127458"/>
                  <a:pt x="4204463" y="4127511"/>
                </a:cubicBezTo>
                <a:cubicBezTo>
                  <a:pt x="4180098" y="4298519"/>
                  <a:pt x="4101535" y="4452596"/>
                  <a:pt x="3985404" y="4572001"/>
                </a:cubicBezTo>
                <a:lnTo>
                  <a:pt x="3791163" y="4572001"/>
                </a:lnTo>
                <a:cubicBezTo>
                  <a:pt x="3934261" y="4471530"/>
                  <a:pt x="4036484" y="4319651"/>
                  <a:pt x="4070978" y="4144250"/>
                </a:cubicBezTo>
                <a:cubicBezTo>
                  <a:pt x="3836975" y="4194541"/>
                  <a:pt x="3646607" y="4357380"/>
                  <a:pt x="3563224" y="4572001"/>
                </a:cubicBezTo>
                <a:lnTo>
                  <a:pt x="3425676" y="4572001"/>
                </a:lnTo>
                <a:cubicBezTo>
                  <a:pt x="3519039" y="4283539"/>
                  <a:pt x="3772269" y="4064450"/>
                  <a:pt x="4084348" y="4012794"/>
                </a:cubicBezTo>
                <a:lnTo>
                  <a:pt x="4084465" y="4011646"/>
                </a:lnTo>
                <a:cubicBezTo>
                  <a:pt x="4089774" y="4010636"/>
                  <a:pt x="4095102" y="4009688"/>
                  <a:pt x="4100678" y="4010107"/>
                </a:cubicBezTo>
                <a:cubicBezTo>
                  <a:pt x="4131861" y="4004550"/>
                  <a:pt x="4163754" y="4001569"/>
                  <a:pt x="4196139" y="4001042"/>
                </a:cubicBezTo>
                <a:close/>
                <a:moveTo>
                  <a:pt x="2543827" y="3999419"/>
                </a:moveTo>
                <a:lnTo>
                  <a:pt x="2560914" y="4001042"/>
                </a:lnTo>
                <a:cubicBezTo>
                  <a:pt x="2593300" y="4001569"/>
                  <a:pt x="2625192" y="4004550"/>
                  <a:pt x="2656376" y="4010107"/>
                </a:cubicBezTo>
                <a:cubicBezTo>
                  <a:pt x="2661952" y="4009688"/>
                  <a:pt x="2667280" y="4010636"/>
                  <a:pt x="2672588" y="4011646"/>
                </a:cubicBezTo>
                <a:lnTo>
                  <a:pt x="2672706" y="4012794"/>
                </a:lnTo>
                <a:cubicBezTo>
                  <a:pt x="2984785" y="4064450"/>
                  <a:pt x="3238014" y="4283539"/>
                  <a:pt x="3331377" y="4572001"/>
                </a:cubicBezTo>
                <a:lnTo>
                  <a:pt x="3193830" y="4572001"/>
                </a:lnTo>
                <a:cubicBezTo>
                  <a:pt x="3110446" y="4357380"/>
                  <a:pt x="2920078" y="4194541"/>
                  <a:pt x="2686076" y="4144250"/>
                </a:cubicBezTo>
                <a:cubicBezTo>
                  <a:pt x="2720570" y="4319650"/>
                  <a:pt x="2822793" y="4471530"/>
                  <a:pt x="2965890" y="4572001"/>
                </a:cubicBezTo>
                <a:lnTo>
                  <a:pt x="2771649" y="4572001"/>
                </a:lnTo>
                <a:cubicBezTo>
                  <a:pt x="2655518" y="4452596"/>
                  <a:pt x="2576955" y="4298519"/>
                  <a:pt x="2552590" y="4127511"/>
                </a:cubicBezTo>
                <a:cubicBezTo>
                  <a:pt x="2552423" y="4127458"/>
                  <a:pt x="2552254" y="4127453"/>
                  <a:pt x="2552085" y="4127448"/>
                </a:cubicBezTo>
                <a:lnTo>
                  <a:pt x="2551547" y="4120772"/>
                </a:lnTo>
                <a:cubicBezTo>
                  <a:pt x="2546488" y="4090522"/>
                  <a:pt x="2544037" y="4059631"/>
                  <a:pt x="2544079" y="4028296"/>
                </a:cubicBezTo>
                <a:cubicBezTo>
                  <a:pt x="2542767" y="4022668"/>
                  <a:pt x="2542709" y="4017001"/>
                  <a:pt x="2542709" y="4011320"/>
                </a:cubicBezTo>
                <a:lnTo>
                  <a:pt x="2543303" y="3999880"/>
                </a:lnTo>
                <a:lnTo>
                  <a:pt x="2543801" y="3999913"/>
                </a:lnTo>
                <a:close/>
                <a:moveTo>
                  <a:pt x="2521076" y="3999419"/>
                </a:moveTo>
                <a:lnTo>
                  <a:pt x="2521102" y="3999913"/>
                </a:lnTo>
                <a:lnTo>
                  <a:pt x="2521600" y="3999880"/>
                </a:lnTo>
                <a:lnTo>
                  <a:pt x="2522194" y="4011320"/>
                </a:lnTo>
                <a:cubicBezTo>
                  <a:pt x="2522194" y="4017001"/>
                  <a:pt x="2522135" y="4022668"/>
                  <a:pt x="2520823" y="4028296"/>
                </a:cubicBezTo>
                <a:cubicBezTo>
                  <a:pt x="2520865" y="4059631"/>
                  <a:pt x="2518415" y="4090522"/>
                  <a:pt x="2513356" y="4120772"/>
                </a:cubicBezTo>
                <a:lnTo>
                  <a:pt x="2512818" y="4127448"/>
                </a:lnTo>
                <a:cubicBezTo>
                  <a:pt x="2512648" y="4127453"/>
                  <a:pt x="2512480" y="4127458"/>
                  <a:pt x="2512312" y="4127511"/>
                </a:cubicBezTo>
                <a:cubicBezTo>
                  <a:pt x="2487947" y="4298519"/>
                  <a:pt x="2409385" y="4452596"/>
                  <a:pt x="2293253" y="4572001"/>
                </a:cubicBezTo>
                <a:lnTo>
                  <a:pt x="2099012" y="4572001"/>
                </a:lnTo>
                <a:cubicBezTo>
                  <a:pt x="2242110" y="4471530"/>
                  <a:pt x="2344333" y="4319651"/>
                  <a:pt x="2378827" y="4144250"/>
                </a:cubicBezTo>
                <a:cubicBezTo>
                  <a:pt x="2144825" y="4194541"/>
                  <a:pt x="1954456" y="4357380"/>
                  <a:pt x="1871073" y="4572001"/>
                </a:cubicBezTo>
                <a:lnTo>
                  <a:pt x="1733525" y="4572001"/>
                </a:lnTo>
                <a:cubicBezTo>
                  <a:pt x="1826888" y="4283539"/>
                  <a:pt x="2080118" y="4064450"/>
                  <a:pt x="2392197" y="4012794"/>
                </a:cubicBezTo>
                <a:lnTo>
                  <a:pt x="2392314" y="4011646"/>
                </a:lnTo>
                <a:cubicBezTo>
                  <a:pt x="2397623" y="4010636"/>
                  <a:pt x="2402951" y="4009688"/>
                  <a:pt x="2408527" y="4010107"/>
                </a:cubicBezTo>
                <a:cubicBezTo>
                  <a:pt x="2439710" y="4004550"/>
                  <a:pt x="2471603" y="4001569"/>
                  <a:pt x="2503988" y="4001042"/>
                </a:cubicBezTo>
                <a:close/>
                <a:moveTo>
                  <a:pt x="851676" y="3999419"/>
                </a:moveTo>
                <a:lnTo>
                  <a:pt x="868763" y="4001042"/>
                </a:lnTo>
                <a:cubicBezTo>
                  <a:pt x="901149" y="4001569"/>
                  <a:pt x="933041" y="4004550"/>
                  <a:pt x="964225" y="4010107"/>
                </a:cubicBezTo>
                <a:cubicBezTo>
                  <a:pt x="969801" y="4009688"/>
                  <a:pt x="975129" y="4010636"/>
                  <a:pt x="980437" y="4011646"/>
                </a:cubicBezTo>
                <a:lnTo>
                  <a:pt x="980555" y="4012794"/>
                </a:lnTo>
                <a:cubicBezTo>
                  <a:pt x="1292634" y="4064450"/>
                  <a:pt x="1545864" y="4283539"/>
                  <a:pt x="1639226" y="4572001"/>
                </a:cubicBezTo>
                <a:lnTo>
                  <a:pt x="1501679" y="4572001"/>
                </a:lnTo>
                <a:cubicBezTo>
                  <a:pt x="1418296" y="4357380"/>
                  <a:pt x="1227927" y="4194541"/>
                  <a:pt x="993925" y="4144250"/>
                </a:cubicBezTo>
                <a:cubicBezTo>
                  <a:pt x="1028419" y="4319651"/>
                  <a:pt x="1130642" y="4471530"/>
                  <a:pt x="1273740" y="4572001"/>
                </a:cubicBezTo>
                <a:lnTo>
                  <a:pt x="1079499" y="4572001"/>
                </a:lnTo>
                <a:cubicBezTo>
                  <a:pt x="963367" y="4452596"/>
                  <a:pt x="884804" y="4298519"/>
                  <a:pt x="860439" y="4127511"/>
                </a:cubicBezTo>
                <a:cubicBezTo>
                  <a:pt x="860272" y="4127458"/>
                  <a:pt x="860103" y="4127453"/>
                  <a:pt x="859934" y="4127448"/>
                </a:cubicBezTo>
                <a:lnTo>
                  <a:pt x="859396" y="4120772"/>
                </a:lnTo>
                <a:cubicBezTo>
                  <a:pt x="854337" y="4090522"/>
                  <a:pt x="851886" y="4059631"/>
                  <a:pt x="851928" y="4028296"/>
                </a:cubicBezTo>
                <a:cubicBezTo>
                  <a:pt x="850616" y="4022668"/>
                  <a:pt x="850558" y="4017001"/>
                  <a:pt x="850558" y="4011320"/>
                </a:cubicBezTo>
                <a:lnTo>
                  <a:pt x="851152" y="3999880"/>
                </a:lnTo>
                <a:lnTo>
                  <a:pt x="851650" y="3999913"/>
                </a:lnTo>
                <a:close/>
                <a:moveTo>
                  <a:pt x="828925" y="3999419"/>
                </a:moveTo>
                <a:lnTo>
                  <a:pt x="828951" y="3999913"/>
                </a:lnTo>
                <a:lnTo>
                  <a:pt x="829449" y="3999880"/>
                </a:lnTo>
                <a:lnTo>
                  <a:pt x="830043" y="4011320"/>
                </a:lnTo>
                <a:cubicBezTo>
                  <a:pt x="830043" y="4017001"/>
                  <a:pt x="829984" y="4022668"/>
                  <a:pt x="828672" y="4028296"/>
                </a:cubicBezTo>
                <a:cubicBezTo>
                  <a:pt x="828714" y="4059631"/>
                  <a:pt x="826264" y="4090522"/>
                  <a:pt x="821205" y="4120772"/>
                </a:cubicBezTo>
                <a:lnTo>
                  <a:pt x="820667" y="4127448"/>
                </a:lnTo>
                <a:cubicBezTo>
                  <a:pt x="820497" y="4127453"/>
                  <a:pt x="820329" y="4127458"/>
                  <a:pt x="820161" y="4127511"/>
                </a:cubicBezTo>
                <a:cubicBezTo>
                  <a:pt x="795796" y="4298519"/>
                  <a:pt x="717234" y="4452596"/>
                  <a:pt x="601102" y="4572001"/>
                </a:cubicBezTo>
                <a:lnTo>
                  <a:pt x="406861" y="4572001"/>
                </a:lnTo>
                <a:cubicBezTo>
                  <a:pt x="549959" y="4471530"/>
                  <a:pt x="652182" y="4319650"/>
                  <a:pt x="686676" y="4144250"/>
                </a:cubicBezTo>
                <a:cubicBezTo>
                  <a:pt x="452674" y="4194541"/>
                  <a:pt x="262305" y="4357380"/>
                  <a:pt x="178922" y="4572001"/>
                </a:cubicBezTo>
                <a:lnTo>
                  <a:pt x="41374" y="4572001"/>
                </a:lnTo>
                <a:cubicBezTo>
                  <a:pt x="134738" y="4283539"/>
                  <a:pt x="387967" y="4064450"/>
                  <a:pt x="700046" y="4012794"/>
                </a:cubicBezTo>
                <a:lnTo>
                  <a:pt x="700163" y="4011646"/>
                </a:lnTo>
                <a:cubicBezTo>
                  <a:pt x="705472" y="4010636"/>
                  <a:pt x="710800" y="4009688"/>
                  <a:pt x="716376" y="4010107"/>
                </a:cubicBezTo>
                <a:cubicBezTo>
                  <a:pt x="747559" y="4004550"/>
                  <a:pt x="779452" y="4001569"/>
                  <a:pt x="811837" y="4001042"/>
                </a:cubicBezTo>
                <a:close/>
                <a:moveTo>
                  <a:pt x="8305836" y="3304913"/>
                </a:moveTo>
                <a:cubicBezTo>
                  <a:pt x="8030646" y="3363591"/>
                  <a:pt x="7815802" y="3576701"/>
                  <a:pt x="7762527" y="3845480"/>
                </a:cubicBezTo>
                <a:cubicBezTo>
                  <a:pt x="8037717" y="3786801"/>
                  <a:pt x="8252560" y="3573691"/>
                  <a:pt x="8305836" y="3304913"/>
                </a:cubicBezTo>
                <a:close/>
                <a:moveTo>
                  <a:pt x="6911971" y="3304913"/>
                </a:moveTo>
                <a:cubicBezTo>
                  <a:pt x="6965247" y="3573691"/>
                  <a:pt x="7180090" y="3786801"/>
                  <a:pt x="7455280" y="3845480"/>
                </a:cubicBezTo>
                <a:cubicBezTo>
                  <a:pt x="7402005" y="3576701"/>
                  <a:pt x="7187161" y="3363591"/>
                  <a:pt x="6911971" y="3304913"/>
                </a:cubicBezTo>
                <a:close/>
                <a:moveTo>
                  <a:pt x="6613685" y="3304913"/>
                </a:moveTo>
                <a:cubicBezTo>
                  <a:pt x="6338495" y="3363591"/>
                  <a:pt x="6123651" y="3576701"/>
                  <a:pt x="6070376" y="3845480"/>
                </a:cubicBezTo>
                <a:cubicBezTo>
                  <a:pt x="6345566" y="3786801"/>
                  <a:pt x="6560409" y="3573691"/>
                  <a:pt x="6613685" y="3304913"/>
                </a:cubicBezTo>
                <a:close/>
                <a:moveTo>
                  <a:pt x="5219820" y="3304913"/>
                </a:moveTo>
                <a:cubicBezTo>
                  <a:pt x="5273096" y="3573691"/>
                  <a:pt x="5487939" y="3786801"/>
                  <a:pt x="5763129" y="3845480"/>
                </a:cubicBezTo>
                <a:cubicBezTo>
                  <a:pt x="5709854" y="3576701"/>
                  <a:pt x="5495010" y="3363591"/>
                  <a:pt x="5219820" y="3304913"/>
                </a:cubicBezTo>
                <a:close/>
                <a:moveTo>
                  <a:pt x="4921534" y="3304913"/>
                </a:moveTo>
                <a:cubicBezTo>
                  <a:pt x="4646344" y="3363591"/>
                  <a:pt x="4431500" y="3576701"/>
                  <a:pt x="4378225" y="3845480"/>
                </a:cubicBezTo>
                <a:cubicBezTo>
                  <a:pt x="4653415" y="3786801"/>
                  <a:pt x="4868259" y="3573691"/>
                  <a:pt x="4921534" y="3304913"/>
                </a:cubicBezTo>
                <a:close/>
                <a:moveTo>
                  <a:pt x="3527669" y="3304913"/>
                </a:moveTo>
                <a:cubicBezTo>
                  <a:pt x="3580945" y="3573691"/>
                  <a:pt x="3795788" y="3786801"/>
                  <a:pt x="4070978" y="3845480"/>
                </a:cubicBezTo>
                <a:cubicBezTo>
                  <a:pt x="4017703" y="3576701"/>
                  <a:pt x="3802859" y="3363591"/>
                  <a:pt x="3527669" y="3304913"/>
                </a:cubicBezTo>
                <a:close/>
                <a:moveTo>
                  <a:pt x="3229383" y="3304913"/>
                </a:moveTo>
                <a:cubicBezTo>
                  <a:pt x="2954193" y="3363591"/>
                  <a:pt x="2739349" y="3576701"/>
                  <a:pt x="2686074" y="3845480"/>
                </a:cubicBezTo>
                <a:cubicBezTo>
                  <a:pt x="2961264" y="3786801"/>
                  <a:pt x="3176107" y="3573691"/>
                  <a:pt x="3229383" y="3304913"/>
                </a:cubicBezTo>
                <a:close/>
                <a:moveTo>
                  <a:pt x="1835518" y="3304913"/>
                </a:moveTo>
                <a:cubicBezTo>
                  <a:pt x="1888794" y="3573691"/>
                  <a:pt x="2103637" y="3786801"/>
                  <a:pt x="2378827" y="3845480"/>
                </a:cubicBezTo>
                <a:cubicBezTo>
                  <a:pt x="2325552" y="3576701"/>
                  <a:pt x="2110708" y="3363591"/>
                  <a:pt x="1835518" y="3304913"/>
                </a:cubicBezTo>
                <a:close/>
                <a:moveTo>
                  <a:pt x="1537232" y="3304913"/>
                </a:moveTo>
                <a:cubicBezTo>
                  <a:pt x="1262042" y="3363591"/>
                  <a:pt x="1047198" y="3576701"/>
                  <a:pt x="993923" y="3845480"/>
                </a:cubicBezTo>
                <a:cubicBezTo>
                  <a:pt x="1269113" y="3786801"/>
                  <a:pt x="1483956" y="3573691"/>
                  <a:pt x="1537232" y="3304913"/>
                </a:cubicBezTo>
                <a:close/>
                <a:moveTo>
                  <a:pt x="143367" y="3304913"/>
                </a:moveTo>
                <a:cubicBezTo>
                  <a:pt x="196643" y="3573691"/>
                  <a:pt x="411486" y="3786801"/>
                  <a:pt x="686676" y="3845480"/>
                </a:cubicBezTo>
                <a:cubicBezTo>
                  <a:pt x="633401" y="3576701"/>
                  <a:pt x="418557" y="3363591"/>
                  <a:pt x="143367" y="3304913"/>
                </a:cubicBezTo>
                <a:close/>
                <a:moveTo>
                  <a:pt x="8461873" y="3161219"/>
                </a:moveTo>
                <a:lnTo>
                  <a:pt x="8478960" y="3162829"/>
                </a:lnTo>
                <a:cubicBezTo>
                  <a:pt x="8511346" y="3163352"/>
                  <a:pt x="8543239" y="3166310"/>
                  <a:pt x="8574422" y="3171823"/>
                </a:cubicBezTo>
                <a:cubicBezTo>
                  <a:pt x="8579998" y="3171407"/>
                  <a:pt x="8585326" y="3172348"/>
                  <a:pt x="8590635" y="3173350"/>
                </a:cubicBezTo>
                <a:lnTo>
                  <a:pt x="8590752" y="3174489"/>
                </a:lnTo>
                <a:cubicBezTo>
                  <a:pt x="8815033" y="3211322"/>
                  <a:pt x="9008920" y="3333951"/>
                  <a:pt x="9135069" y="3506215"/>
                </a:cubicBezTo>
                <a:lnTo>
                  <a:pt x="9139239" y="3512974"/>
                </a:lnTo>
                <a:lnTo>
                  <a:pt x="9139239" y="3816134"/>
                </a:lnTo>
                <a:lnTo>
                  <a:pt x="9120077" y="3747490"/>
                </a:lnTo>
                <a:cubicBezTo>
                  <a:pt x="9039502" y="3525837"/>
                  <a:pt x="8844913" y="3356256"/>
                  <a:pt x="8604122" y="3304913"/>
                </a:cubicBezTo>
                <a:cubicBezTo>
                  <a:pt x="8650738" y="3540094"/>
                  <a:pt x="8821055" y="3732654"/>
                  <a:pt x="9047261" y="3816429"/>
                </a:cubicBezTo>
                <a:lnTo>
                  <a:pt x="9139239" y="3843104"/>
                </a:lnTo>
                <a:lnTo>
                  <a:pt x="9139239" y="3970603"/>
                </a:lnTo>
                <a:lnTo>
                  <a:pt x="9030179" y="3943797"/>
                </a:lnTo>
                <a:cubicBezTo>
                  <a:pt x="8735297" y="3846211"/>
                  <a:pt x="8514628" y="3594637"/>
                  <a:pt x="8470637" y="3288305"/>
                </a:cubicBezTo>
                <a:cubicBezTo>
                  <a:pt x="8470469" y="3288253"/>
                  <a:pt x="8470301" y="3288248"/>
                  <a:pt x="8470131" y="3288243"/>
                </a:cubicBezTo>
                <a:lnTo>
                  <a:pt x="8469593" y="3281619"/>
                </a:lnTo>
                <a:cubicBezTo>
                  <a:pt x="8464534" y="3251607"/>
                  <a:pt x="8462083" y="3220958"/>
                  <a:pt x="8462126" y="3189869"/>
                </a:cubicBezTo>
                <a:cubicBezTo>
                  <a:pt x="8460814" y="3184286"/>
                  <a:pt x="8460755" y="3178663"/>
                  <a:pt x="8460755" y="3173027"/>
                </a:cubicBezTo>
                <a:lnTo>
                  <a:pt x="8461349" y="3161677"/>
                </a:lnTo>
                <a:lnTo>
                  <a:pt x="8461847" y="3161709"/>
                </a:lnTo>
                <a:close/>
                <a:moveTo>
                  <a:pt x="8448085" y="3161219"/>
                </a:moveTo>
                <a:lnTo>
                  <a:pt x="8448111" y="3161709"/>
                </a:lnTo>
                <a:lnTo>
                  <a:pt x="8448609" y="3161677"/>
                </a:lnTo>
                <a:lnTo>
                  <a:pt x="8449203" y="3173027"/>
                </a:lnTo>
                <a:cubicBezTo>
                  <a:pt x="8449203" y="3178663"/>
                  <a:pt x="8449144" y="3184286"/>
                  <a:pt x="8447832" y="3189869"/>
                </a:cubicBezTo>
                <a:cubicBezTo>
                  <a:pt x="8447875" y="3220958"/>
                  <a:pt x="8445424" y="3251607"/>
                  <a:pt x="8440365" y="3281619"/>
                </a:cubicBezTo>
                <a:lnTo>
                  <a:pt x="8439827" y="3288243"/>
                </a:lnTo>
                <a:cubicBezTo>
                  <a:pt x="8439657" y="3288248"/>
                  <a:pt x="8439489" y="3288253"/>
                  <a:pt x="8439321" y="3288305"/>
                </a:cubicBezTo>
                <a:cubicBezTo>
                  <a:pt x="8389046" y="3638399"/>
                  <a:pt x="8108007" y="3916971"/>
                  <a:pt x="7749156" y="3975903"/>
                </a:cubicBezTo>
                <a:lnTo>
                  <a:pt x="7749040" y="3977042"/>
                </a:lnTo>
                <a:cubicBezTo>
                  <a:pt x="7743729" y="3978045"/>
                  <a:pt x="7738400" y="3978986"/>
                  <a:pt x="7732823" y="3978570"/>
                </a:cubicBezTo>
                <a:cubicBezTo>
                  <a:pt x="7701651" y="3984080"/>
                  <a:pt x="7669771" y="3987038"/>
                  <a:pt x="7637396" y="3987561"/>
                </a:cubicBezTo>
                <a:lnTo>
                  <a:pt x="7620278" y="3989174"/>
                </a:lnTo>
                <a:lnTo>
                  <a:pt x="7620252" y="3988683"/>
                </a:lnTo>
                <a:lnTo>
                  <a:pt x="7619753" y="3988716"/>
                </a:lnTo>
                <a:cubicBezTo>
                  <a:pt x="7619187" y="3984944"/>
                  <a:pt x="7619160" y="3981158"/>
                  <a:pt x="7619160" y="3977366"/>
                </a:cubicBezTo>
                <a:cubicBezTo>
                  <a:pt x="7619160" y="3971728"/>
                  <a:pt x="7619219" y="3966104"/>
                  <a:pt x="7620531" y="3960518"/>
                </a:cubicBezTo>
                <a:cubicBezTo>
                  <a:pt x="7620488" y="3929436"/>
                  <a:pt x="7622938" y="3898794"/>
                  <a:pt x="7627995" y="3868787"/>
                </a:cubicBezTo>
                <a:lnTo>
                  <a:pt x="7628535" y="3862150"/>
                </a:lnTo>
                <a:cubicBezTo>
                  <a:pt x="7628704" y="3862145"/>
                  <a:pt x="7628873" y="3862140"/>
                  <a:pt x="7629040" y="3862087"/>
                </a:cubicBezTo>
                <a:cubicBezTo>
                  <a:pt x="7679317" y="3511992"/>
                  <a:pt x="7960356" y="3233421"/>
                  <a:pt x="8319206" y="3174489"/>
                </a:cubicBezTo>
                <a:lnTo>
                  <a:pt x="8319323" y="3173350"/>
                </a:lnTo>
                <a:cubicBezTo>
                  <a:pt x="8324632" y="3172348"/>
                  <a:pt x="8329960" y="3171407"/>
                  <a:pt x="8335536" y="3171823"/>
                </a:cubicBezTo>
                <a:cubicBezTo>
                  <a:pt x="8366719" y="3166310"/>
                  <a:pt x="8398612" y="3163352"/>
                  <a:pt x="8430998" y="3162829"/>
                </a:cubicBezTo>
                <a:close/>
                <a:moveTo>
                  <a:pt x="6769722" y="3161219"/>
                </a:moveTo>
                <a:lnTo>
                  <a:pt x="6786810" y="3162829"/>
                </a:lnTo>
                <a:cubicBezTo>
                  <a:pt x="6819195" y="3163352"/>
                  <a:pt x="6851088" y="3166310"/>
                  <a:pt x="6882271" y="3171823"/>
                </a:cubicBezTo>
                <a:cubicBezTo>
                  <a:pt x="6887847" y="3171407"/>
                  <a:pt x="6893175" y="3172348"/>
                  <a:pt x="6898484" y="3173350"/>
                </a:cubicBezTo>
                <a:lnTo>
                  <a:pt x="6898601" y="3174489"/>
                </a:lnTo>
                <a:cubicBezTo>
                  <a:pt x="7257451" y="3233421"/>
                  <a:pt x="7538490" y="3511992"/>
                  <a:pt x="7588766" y="3862087"/>
                </a:cubicBezTo>
                <a:cubicBezTo>
                  <a:pt x="7588934" y="3862140"/>
                  <a:pt x="7589103" y="3862145"/>
                  <a:pt x="7589272" y="3862150"/>
                </a:cubicBezTo>
                <a:lnTo>
                  <a:pt x="7589812" y="3868787"/>
                </a:lnTo>
                <a:cubicBezTo>
                  <a:pt x="7594869" y="3898794"/>
                  <a:pt x="7597319" y="3929436"/>
                  <a:pt x="7597276" y="3960518"/>
                </a:cubicBezTo>
                <a:cubicBezTo>
                  <a:pt x="7598588" y="3966104"/>
                  <a:pt x="7598647" y="3971728"/>
                  <a:pt x="7598647" y="3977366"/>
                </a:cubicBezTo>
                <a:cubicBezTo>
                  <a:pt x="7598647" y="3981158"/>
                  <a:pt x="7598620" y="3984944"/>
                  <a:pt x="7598054" y="3988716"/>
                </a:cubicBezTo>
                <a:lnTo>
                  <a:pt x="7597555" y="3988683"/>
                </a:lnTo>
                <a:lnTo>
                  <a:pt x="7597529" y="3989174"/>
                </a:lnTo>
                <a:lnTo>
                  <a:pt x="7580411" y="3987561"/>
                </a:lnTo>
                <a:cubicBezTo>
                  <a:pt x="7548036" y="3987038"/>
                  <a:pt x="7516156" y="3984080"/>
                  <a:pt x="7484984" y="3978570"/>
                </a:cubicBezTo>
                <a:cubicBezTo>
                  <a:pt x="7479407" y="3978986"/>
                  <a:pt x="7474078" y="3978045"/>
                  <a:pt x="7468767" y="3977042"/>
                </a:cubicBezTo>
                <a:lnTo>
                  <a:pt x="7468651" y="3975903"/>
                </a:lnTo>
                <a:cubicBezTo>
                  <a:pt x="7109800" y="3916971"/>
                  <a:pt x="6828761" y="3638399"/>
                  <a:pt x="6778486" y="3288305"/>
                </a:cubicBezTo>
                <a:cubicBezTo>
                  <a:pt x="6778318" y="3288253"/>
                  <a:pt x="6778150" y="3288248"/>
                  <a:pt x="6777980" y="3288243"/>
                </a:cubicBezTo>
                <a:lnTo>
                  <a:pt x="6777442" y="3281619"/>
                </a:lnTo>
                <a:cubicBezTo>
                  <a:pt x="6772383" y="3251607"/>
                  <a:pt x="6769933" y="3220958"/>
                  <a:pt x="6769975" y="3189869"/>
                </a:cubicBezTo>
                <a:cubicBezTo>
                  <a:pt x="6768663" y="3184286"/>
                  <a:pt x="6768604" y="3178663"/>
                  <a:pt x="6768604" y="3173027"/>
                </a:cubicBezTo>
                <a:lnTo>
                  <a:pt x="6769198" y="3161677"/>
                </a:lnTo>
                <a:lnTo>
                  <a:pt x="6769696" y="3161709"/>
                </a:lnTo>
                <a:close/>
                <a:moveTo>
                  <a:pt x="6755934" y="3161219"/>
                </a:moveTo>
                <a:lnTo>
                  <a:pt x="6755960" y="3161709"/>
                </a:lnTo>
                <a:lnTo>
                  <a:pt x="6756458" y="3161677"/>
                </a:lnTo>
                <a:lnTo>
                  <a:pt x="6757052" y="3173027"/>
                </a:lnTo>
                <a:cubicBezTo>
                  <a:pt x="6757052" y="3178663"/>
                  <a:pt x="6756994" y="3184286"/>
                  <a:pt x="6755682" y="3189869"/>
                </a:cubicBezTo>
                <a:cubicBezTo>
                  <a:pt x="6755724" y="3220958"/>
                  <a:pt x="6753273" y="3251607"/>
                  <a:pt x="6748215" y="3281619"/>
                </a:cubicBezTo>
                <a:lnTo>
                  <a:pt x="6747676" y="3288243"/>
                </a:lnTo>
                <a:cubicBezTo>
                  <a:pt x="6747507" y="3288248"/>
                  <a:pt x="6747338" y="3288253"/>
                  <a:pt x="6747171" y="3288305"/>
                </a:cubicBezTo>
                <a:cubicBezTo>
                  <a:pt x="6696895" y="3638399"/>
                  <a:pt x="6415856" y="3916971"/>
                  <a:pt x="6057005" y="3975903"/>
                </a:cubicBezTo>
                <a:lnTo>
                  <a:pt x="6056889" y="3977042"/>
                </a:lnTo>
                <a:cubicBezTo>
                  <a:pt x="6051578" y="3978045"/>
                  <a:pt x="6046249" y="3978986"/>
                  <a:pt x="6040672" y="3978570"/>
                </a:cubicBezTo>
                <a:cubicBezTo>
                  <a:pt x="6009500" y="3984080"/>
                  <a:pt x="5977620" y="3987038"/>
                  <a:pt x="5945246" y="3987561"/>
                </a:cubicBezTo>
                <a:lnTo>
                  <a:pt x="5928127" y="3989174"/>
                </a:lnTo>
                <a:lnTo>
                  <a:pt x="5928101" y="3988683"/>
                </a:lnTo>
                <a:lnTo>
                  <a:pt x="5927602" y="3988716"/>
                </a:lnTo>
                <a:cubicBezTo>
                  <a:pt x="5927036" y="3984944"/>
                  <a:pt x="5927009" y="3981158"/>
                  <a:pt x="5927009" y="3977366"/>
                </a:cubicBezTo>
                <a:cubicBezTo>
                  <a:pt x="5927009" y="3971728"/>
                  <a:pt x="5927068" y="3966104"/>
                  <a:pt x="5928380" y="3960518"/>
                </a:cubicBezTo>
                <a:cubicBezTo>
                  <a:pt x="5928338" y="3929436"/>
                  <a:pt x="5930787" y="3898794"/>
                  <a:pt x="5935844" y="3868787"/>
                </a:cubicBezTo>
                <a:lnTo>
                  <a:pt x="5936384" y="3862150"/>
                </a:lnTo>
                <a:cubicBezTo>
                  <a:pt x="5936553" y="3862145"/>
                  <a:pt x="5936722" y="3862140"/>
                  <a:pt x="5936890" y="3862087"/>
                </a:cubicBezTo>
                <a:cubicBezTo>
                  <a:pt x="5987166" y="3511992"/>
                  <a:pt x="6268205" y="3233421"/>
                  <a:pt x="6627056" y="3174489"/>
                </a:cubicBezTo>
                <a:lnTo>
                  <a:pt x="6627173" y="3173350"/>
                </a:lnTo>
                <a:cubicBezTo>
                  <a:pt x="6632481" y="3172348"/>
                  <a:pt x="6637809" y="3171407"/>
                  <a:pt x="6643385" y="3171823"/>
                </a:cubicBezTo>
                <a:cubicBezTo>
                  <a:pt x="6674569" y="3166310"/>
                  <a:pt x="6706461" y="3163352"/>
                  <a:pt x="6738847" y="3162829"/>
                </a:cubicBezTo>
                <a:close/>
                <a:moveTo>
                  <a:pt x="5077571" y="3161219"/>
                </a:moveTo>
                <a:lnTo>
                  <a:pt x="5094659" y="3162829"/>
                </a:lnTo>
                <a:cubicBezTo>
                  <a:pt x="5127044" y="3163352"/>
                  <a:pt x="5158937" y="3166310"/>
                  <a:pt x="5190120" y="3171823"/>
                </a:cubicBezTo>
                <a:cubicBezTo>
                  <a:pt x="5195696" y="3171407"/>
                  <a:pt x="5201024" y="3172348"/>
                  <a:pt x="5206334" y="3173350"/>
                </a:cubicBezTo>
                <a:lnTo>
                  <a:pt x="5206450" y="3174489"/>
                </a:lnTo>
                <a:cubicBezTo>
                  <a:pt x="5565300" y="3233421"/>
                  <a:pt x="5846339" y="3511992"/>
                  <a:pt x="5896616" y="3862087"/>
                </a:cubicBezTo>
                <a:cubicBezTo>
                  <a:pt x="5896783" y="3862140"/>
                  <a:pt x="5896953" y="3862145"/>
                  <a:pt x="5897121" y="3862150"/>
                </a:cubicBezTo>
                <a:lnTo>
                  <a:pt x="5897662" y="3868787"/>
                </a:lnTo>
                <a:cubicBezTo>
                  <a:pt x="5902718" y="3898794"/>
                  <a:pt x="5905168" y="3929436"/>
                  <a:pt x="5905126" y="3960518"/>
                </a:cubicBezTo>
                <a:cubicBezTo>
                  <a:pt x="5906438" y="3966104"/>
                  <a:pt x="5906496" y="3971728"/>
                  <a:pt x="5906496" y="3977366"/>
                </a:cubicBezTo>
                <a:cubicBezTo>
                  <a:pt x="5906496" y="3981158"/>
                  <a:pt x="5906469" y="3984944"/>
                  <a:pt x="5905903" y="3988716"/>
                </a:cubicBezTo>
                <a:lnTo>
                  <a:pt x="5905404" y="3988683"/>
                </a:lnTo>
                <a:lnTo>
                  <a:pt x="5905378" y="3989174"/>
                </a:lnTo>
                <a:lnTo>
                  <a:pt x="5888260" y="3987561"/>
                </a:lnTo>
                <a:cubicBezTo>
                  <a:pt x="5855886" y="3987038"/>
                  <a:pt x="5824005" y="3984080"/>
                  <a:pt x="5792833" y="3978570"/>
                </a:cubicBezTo>
                <a:cubicBezTo>
                  <a:pt x="5787256" y="3978986"/>
                  <a:pt x="5781927" y="3978045"/>
                  <a:pt x="5776617" y="3977042"/>
                </a:cubicBezTo>
                <a:lnTo>
                  <a:pt x="5776501" y="3975903"/>
                </a:lnTo>
                <a:cubicBezTo>
                  <a:pt x="5417649" y="3916971"/>
                  <a:pt x="5136610" y="3638399"/>
                  <a:pt x="5086335" y="3288305"/>
                </a:cubicBezTo>
                <a:cubicBezTo>
                  <a:pt x="5086167" y="3288253"/>
                  <a:pt x="5085999" y="3288248"/>
                  <a:pt x="5085830" y="3288243"/>
                </a:cubicBezTo>
                <a:lnTo>
                  <a:pt x="5085291" y="3281619"/>
                </a:lnTo>
                <a:cubicBezTo>
                  <a:pt x="5080233" y="3251607"/>
                  <a:pt x="5077782" y="3220958"/>
                  <a:pt x="5077824" y="3189869"/>
                </a:cubicBezTo>
                <a:cubicBezTo>
                  <a:pt x="5076512" y="3184286"/>
                  <a:pt x="5076453" y="3178663"/>
                  <a:pt x="5076453" y="3173027"/>
                </a:cubicBezTo>
                <a:lnTo>
                  <a:pt x="5077047" y="3161677"/>
                </a:lnTo>
                <a:lnTo>
                  <a:pt x="5077545" y="3161709"/>
                </a:lnTo>
                <a:close/>
                <a:moveTo>
                  <a:pt x="5063783" y="3161219"/>
                </a:moveTo>
                <a:lnTo>
                  <a:pt x="5063809" y="3161709"/>
                </a:lnTo>
                <a:lnTo>
                  <a:pt x="5064307" y="3161677"/>
                </a:lnTo>
                <a:lnTo>
                  <a:pt x="5064902" y="3173027"/>
                </a:lnTo>
                <a:cubicBezTo>
                  <a:pt x="5064902" y="3178663"/>
                  <a:pt x="5064842" y="3184286"/>
                  <a:pt x="5063530" y="3189869"/>
                </a:cubicBezTo>
                <a:cubicBezTo>
                  <a:pt x="5063572" y="3220958"/>
                  <a:pt x="5061122" y="3251607"/>
                  <a:pt x="5056063" y="3281619"/>
                </a:cubicBezTo>
                <a:lnTo>
                  <a:pt x="5055525" y="3288243"/>
                </a:lnTo>
                <a:cubicBezTo>
                  <a:pt x="5055355" y="3288248"/>
                  <a:pt x="5055187" y="3288253"/>
                  <a:pt x="5055019" y="3288305"/>
                </a:cubicBezTo>
                <a:cubicBezTo>
                  <a:pt x="5004744" y="3638399"/>
                  <a:pt x="4723705" y="3916971"/>
                  <a:pt x="4364853" y="3975903"/>
                </a:cubicBezTo>
                <a:lnTo>
                  <a:pt x="4364737" y="3977042"/>
                </a:lnTo>
                <a:cubicBezTo>
                  <a:pt x="4359427" y="3978045"/>
                  <a:pt x="4354098" y="3978986"/>
                  <a:pt x="4348521" y="3978570"/>
                </a:cubicBezTo>
                <a:cubicBezTo>
                  <a:pt x="4317350" y="3984080"/>
                  <a:pt x="4285468" y="3987038"/>
                  <a:pt x="4253094" y="3987561"/>
                </a:cubicBezTo>
                <a:lnTo>
                  <a:pt x="4235976" y="3989174"/>
                </a:lnTo>
                <a:lnTo>
                  <a:pt x="4235950" y="3988683"/>
                </a:lnTo>
                <a:lnTo>
                  <a:pt x="4235451" y="3988716"/>
                </a:lnTo>
                <a:cubicBezTo>
                  <a:pt x="4234885" y="3984944"/>
                  <a:pt x="4234858" y="3981158"/>
                  <a:pt x="4234858" y="3977366"/>
                </a:cubicBezTo>
                <a:cubicBezTo>
                  <a:pt x="4234858" y="3971728"/>
                  <a:pt x="4234916" y="3966104"/>
                  <a:pt x="4236228" y="3960518"/>
                </a:cubicBezTo>
                <a:cubicBezTo>
                  <a:pt x="4236186" y="3929436"/>
                  <a:pt x="4238636" y="3898794"/>
                  <a:pt x="4243692" y="3868787"/>
                </a:cubicBezTo>
                <a:lnTo>
                  <a:pt x="4244233" y="3862150"/>
                </a:lnTo>
                <a:cubicBezTo>
                  <a:pt x="4244401" y="3862145"/>
                  <a:pt x="4244571" y="3862140"/>
                  <a:pt x="4244738" y="3862087"/>
                </a:cubicBezTo>
                <a:cubicBezTo>
                  <a:pt x="4295015" y="3511992"/>
                  <a:pt x="4576054" y="3233421"/>
                  <a:pt x="4934904" y="3174489"/>
                </a:cubicBezTo>
                <a:lnTo>
                  <a:pt x="4935021" y="3173350"/>
                </a:lnTo>
                <a:cubicBezTo>
                  <a:pt x="4940330" y="3172348"/>
                  <a:pt x="4945658" y="3171407"/>
                  <a:pt x="4951234" y="3171823"/>
                </a:cubicBezTo>
                <a:cubicBezTo>
                  <a:pt x="4982417" y="3166310"/>
                  <a:pt x="5014310" y="3163352"/>
                  <a:pt x="5046695" y="3162829"/>
                </a:cubicBezTo>
                <a:close/>
                <a:moveTo>
                  <a:pt x="3385420" y="3161219"/>
                </a:moveTo>
                <a:lnTo>
                  <a:pt x="3402507" y="3162829"/>
                </a:lnTo>
                <a:cubicBezTo>
                  <a:pt x="3434893" y="3163352"/>
                  <a:pt x="3466785" y="3166310"/>
                  <a:pt x="3497969" y="3171823"/>
                </a:cubicBezTo>
                <a:cubicBezTo>
                  <a:pt x="3503545" y="3171407"/>
                  <a:pt x="3508873" y="3172348"/>
                  <a:pt x="3514181" y="3173350"/>
                </a:cubicBezTo>
                <a:lnTo>
                  <a:pt x="3514298" y="3174489"/>
                </a:lnTo>
                <a:cubicBezTo>
                  <a:pt x="3873149" y="3233421"/>
                  <a:pt x="4154188" y="3511992"/>
                  <a:pt x="4204464" y="3862087"/>
                </a:cubicBezTo>
                <a:cubicBezTo>
                  <a:pt x="4204632" y="3862140"/>
                  <a:pt x="4204801" y="3862145"/>
                  <a:pt x="4204970" y="3862150"/>
                </a:cubicBezTo>
                <a:lnTo>
                  <a:pt x="4205510" y="3868787"/>
                </a:lnTo>
                <a:cubicBezTo>
                  <a:pt x="4210567" y="3898794"/>
                  <a:pt x="4213016" y="3929436"/>
                  <a:pt x="4212974" y="3960518"/>
                </a:cubicBezTo>
                <a:cubicBezTo>
                  <a:pt x="4214286" y="3966104"/>
                  <a:pt x="4214345" y="3971728"/>
                  <a:pt x="4214345" y="3977366"/>
                </a:cubicBezTo>
                <a:cubicBezTo>
                  <a:pt x="4214345" y="3981158"/>
                  <a:pt x="4214318" y="3984944"/>
                  <a:pt x="4213752" y="3988716"/>
                </a:cubicBezTo>
                <a:lnTo>
                  <a:pt x="4213253" y="3988683"/>
                </a:lnTo>
                <a:lnTo>
                  <a:pt x="4213227" y="3989174"/>
                </a:lnTo>
                <a:lnTo>
                  <a:pt x="4196108" y="3987561"/>
                </a:lnTo>
                <a:cubicBezTo>
                  <a:pt x="4163734" y="3987038"/>
                  <a:pt x="4131854" y="3984080"/>
                  <a:pt x="4100682" y="3978570"/>
                </a:cubicBezTo>
                <a:cubicBezTo>
                  <a:pt x="4095105" y="3978986"/>
                  <a:pt x="4089776" y="3978045"/>
                  <a:pt x="4084465" y="3977042"/>
                </a:cubicBezTo>
                <a:lnTo>
                  <a:pt x="4084349" y="3975903"/>
                </a:lnTo>
                <a:cubicBezTo>
                  <a:pt x="3725498" y="3916971"/>
                  <a:pt x="3444459" y="3638399"/>
                  <a:pt x="3394183" y="3288305"/>
                </a:cubicBezTo>
                <a:cubicBezTo>
                  <a:pt x="3394016" y="3288253"/>
                  <a:pt x="3393847" y="3288248"/>
                  <a:pt x="3393678" y="3288243"/>
                </a:cubicBezTo>
                <a:lnTo>
                  <a:pt x="3393139" y="3281619"/>
                </a:lnTo>
                <a:cubicBezTo>
                  <a:pt x="3388081" y="3251607"/>
                  <a:pt x="3385630" y="3220958"/>
                  <a:pt x="3385672" y="3189869"/>
                </a:cubicBezTo>
                <a:cubicBezTo>
                  <a:pt x="3384360" y="3184286"/>
                  <a:pt x="3384302" y="3178663"/>
                  <a:pt x="3384302" y="3173027"/>
                </a:cubicBezTo>
                <a:lnTo>
                  <a:pt x="3384896" y="3161677"/>
                </a:lnTo>
                <a:lnTo>
                  <a:pt x="3385394" y="3161709"/>
                </a:lnTo>
                <a:close/>
                <a:moveTo>
                  <a:pt x="3371632" y="3161219"/>
                </a:moveTo>
                <a:lnTo>
                  <a:pt x="3371658" y="3161709"/>
                </a:lnTo>
                <a:lnTo>
                  <a:pt x="3372156" y="3161677"/>
                </a:lnTo>
                <a:lnTo>
                  <a:pt x="3372750" y="3173027"/>
                </a:lnTo>
                <a:cubicBezTo>
                  <a:pt x="3372750" y="3178663"/>
                  <a:pt x="3372691" y="3184286"/>
                  <a:pt x="3371379" y="3189869"/>
                </a:cubicBezTo>
                <a:cubicBezTo>
                  <a:pt x="3371421" y="3220958"/>
                  <a:pt x="3368971" y="3251607"/>
                  <a:pt x="3363912" y="3281619"/>
                </a:cubicBezTo>
                <a:lnTo>
                  <a:pt x="3363374" y="3288243"/>
                </a:lnTo>
                <a:cubicBezTo>
                  <a:pt x="3363204" y="3288248"/>
                  <a:pt x="3363036" y="3288253"/>
                  <a:pt x="3362868" y="3288305"/>
                </a:cubicBezTo>
                <a:cubicBezTo>
                  <a:pt x="3312593" y="3638399"/>
                  <a:pt x="3031554" y="3916971"/>
                  <a:pt x="2672703" y="3975903"/>
                </a:cubicBezTo>
                <a:lnTo>
                  <a:pt x="2672586" y="3977042"/>
                </a:lnTo>
                <a:cubicBezTo>
                  <a:pt x="2667276" y="3978045"/>
                  <a:pt x="2661947" y="3978986"/>
                  <a:pt x="2656370" y="3978570"/>
                </a:cubicBezTo>
                <a:cubicBezTo>
                  <a:pt x="2625198" y="3984080"/>
                  <a:pt x="2593318" y="3987038"/>
                  <a:pt x="2560943" y="3987561"/>
                </a:cubicBezTo>
                <a:lnTo>
                  <a:pt x="2543825" y="3989174"/>
                </a:lnTo>
                <a:lnTo>
                  <a:pt x="2543799" y="3988683"/>
                </a:lnTo>
                <a:lnTo>
                  <a:pt x="2543300" y="3988716"/>
                </a:lnTo>
                <a:cubicBezTo>
                  <a:pt x="2542734" y="3984944"/>
                  <a:pt x="2542707" y="3981158"/>
                  <a:pt x="2542707" y="3977366"/>
                </a:cubicBezTo>
                <a:cubicBezTo>
                  <a:pt x="2542707" y="3971728"/>
                  <a:pt x="2542765" y="3966104"/>
                  <a:pt x="2544077" y="3960518"/>
                </a:cubicBezTo>
                <a:cubicBezTo>
                  <a:pt x="2544035" y="3929436"/>
                  <a:pt x="2546485" y="3898794"/>
                  <a:pt x="2551541" y="3868787"/>
                </a:cubicBezTo>
                <a:lnTo>
                  <a:pt x="2552082" y="3862150"/>
                </a:lnTo>
                <a:cubicBezTo>
                  <a:pt x="2552250" y="3862145"/>
                  <a:pt x="2552420" y="3862140"/>
                  <a:pt x="2552587" y="3862087"/>
                </a:cubicBezTo>
                <a:cubicBezTo>
                  <a:pt x="2602864" y="3511992"/>
                  <a:pt x="2883903" y="3233421"/>
                  <a:pt x="3242753" y="3174489"/>
                </a:cubicBezTo>
                <a:lnTo>
                  <a:pt x="3242870" y="3173350"/>
                </a:lnTo>
                <a:cubicBezTo>
                  <a:pt x="3248179" y="3172348"/>
                  <a:pt x="3253507" y="3171407"/>
                  <a:pt x="3259083" y="3171823"/>
                </a:cubicBezTo>
                <a:cubicBezTo>
                  <a:pt x="3290266" y="3166310"/>
                  <a:pt x="3322159" y="3163352"/>
                  <a:pt x="3354544" y="3162829"/>
                </a:cubicBezTo>
                <a:close/>
                <a:moveTo>
                  <a:pt x="1693269" y="3161219"/>
                </a:moveTo>
                <a:lnTo>
                  <a:pt x="1710356" y="3162829"/>
                </a:lnTo>
                <a:cubicBezTo>
                  <a:pt x="1742742" y="3163352"/>
                  <a:pt x="1774634" y="3166310"/>
                  <a:pt x="1805818" y="3171823"/>
                </a:cubicBezTo>
                <a:cubicBezTo>
                  <a:pt x="1811394" y="3171407"/>
                  <a:pt x="1816722" y="3172348"/>
                  <a:pt x="1822030" y="3173350"/>
                </a:cubicBezTo>
                <a:lnTo>
                  <a:pt x="1822148" y="3174489"/>
                </a:lnTo>
                <a:cubicBezTo>
                  <a:pt x="2180998" y="3233421"/>
                  <a:pt x="2462037" y="3511992"/>
                  <a:pt x="2512313" y="3862087"/>
                </a:cubicBezTo>
                <a:cubicBezTo>
                  <a:pt x="2512481" y="3862140"/>
                  <a:pt x="2512650" y="3862145"/>
                  <a:pt x="2512819" y="3862150"/>
                </a:cubicBezTo>
                <a:lnTo>
                  <a:pt x="2513359" y="3868787"/>
                </a:lnTo>
                <a:cubicBezTo>
                  <a:pt x="2518416" y="3898794"/>
                  <a:pt x="2520865" y="3929436"/>
                  <a:pt x="2520823" y="3960518"/>
                </a:cubicBezTo>
                <a:cubicBezTo>
                  <a:pt x="2522135" y="3966104"/>
                  <a:pt x="2522194" y="3971728"/>
                  <a:pt x="2522194" y="3977366"/>
                </a:cubicBezTo>
                <a:cubicBezTo>
                  <a:pt x="2522194" y="3981158"/>
                  <a:pt x="2522167" y="3984944"/>
                  <a:pt x="2521601" y="3988716"/>
                </a:cubicBezTo>
                <a:lnTo>
                  <a:pt x="2521102" y="3988683"/>
                </a:lnTo>
                <a:lnTo>
                  <a:pt x="2521076" y="3989174"/>
                </a:lnTo>
                <a:lnTo>
                  <a:pt x="2503957" y="3987561"/>
                </a:lnTo>
                <a:cubicBezTo>
                  <a:pt x="2471583" y="3987038"/>
                  <a:pt x="2439703" y="3984080"/>
                  <a:pt x="2408531" y="3978570"/>
                </a:cubicBezTo>
                <a:cubicBezTo>
                  <a:pt x="2402954" y="3978986"/>
                  <a:pt x="2397625" y="3978045"/>
                  <a:pt x="2392314" y="3977042"/>
                </a:cubicBezTo>
                <a:lnTo>
                  <a:pt x="2392198" y="3975903"/>
                </a:lnTo>
                <a:cubicBezTo>
                  <a:pt x="2033347" y="3916971"/>
                  <a:pt x="1752308" y="3638399"/>
                  <a:pt x="1702032" y="3288305"/>
                </a:cubicBezTo>
                <a:cubicBezTo>
                  <a:pt x="1701865" y="3288253"/>
                  <a:pt x="1701696" y="3288248"/>
                  <a:pt x="1701527" y="3288243"/>
                </a:cubicBezTo>
                <a:lnTo>
                  <a:pt x="1700989" y="3281619"/>
                </a:lnTo>
                <a:cubicBezTo>
                  <a:pt x="1695930" y="3251607"/>
                  <a:pt x="1693479" y="3220958"/>
                  <a:pt x="1693521" y="3189869"/>
                </a:cubicBezTo>
                <a:cubicBezTo>
                  <a:pt x="1692209" y="3184286"/>
                  <a:pt x="1692151" y="3178663"/>
                  <a:pt x="1692151" y="3173027"/>
                </a:cubicBezTo>
                <a:lnTo>
                  <a:pt x="1692745" y="3161677"/>
                </a:lnTo>
                <a:lnTo>
                  <a:pt x="1693243" y="3161709"/>
                </a:lnTo>
                <a:close/>
                <a:moveTo>
                  <a:pt x="1679481" y="3161219"/>
                </a:moveTo>
                <a:lnTo>
                  <a:pt x="1679507" y="3161709"/>
                </a:lnTo>
                <a:lnTo>
                  <a:pt x="1680005" y="3161677"/>
                </a:lnTo>
                <a:lnTo>
                  <a:pt x="1680599" y="3173027"/>
                </a:lnTo>
                <a:cubicBezTo>
                  <a:pt x="1680599" y="3178663"/>
                  <a:pt x="1680540" y="3184286"/>
                  <a:pt x="1679228" y="3189869"/>
                </a:cubicBezTo>
                <a:cubicBezTo>
                  <a:pt x="1679270" y="3220958"/>
                  <a:pt x="1676820" y="3251607"/>
                  <a:pt x="1671761" y="3281619"/>
                </a:cubicBezTo>
                <a:lnTo>
                  <a:pt x="1671223" y="3288243"/>
                </a:lnTo>
                <a:cubicBezTo>
                  <a:pt x="1671053" y="3288248"/>
                  <a:pt x="1670885" y="3288253"/>
                  <a:pt x="1670717" y="3288305"/>
                </a:cubicBezTo>
                <a:cubicBezTo>
                  <a:pt x="1620442" y="3638399"/>
                  <a:pt x="1339403" y="3916971"/>
                  <a:pt x="980552" y="3975903"/>
                </a:cubicBezTo>
                <a:lnTo>
                  <a:pt x="980435" y="3977042"/>
                </a:lnTo>
                <a:cubicBezTo>
                  <a:pt x="975125" y="3978045"/>
                  <a:pt x="969796" y="3978986"/>
                  <a:pt x="964219" y="3978570"/>
                </a:cubicBezTo>
                <a:cubicBezTo>
                  <a:pt x="933047" y="3984080"/>
                  <a:pt x="901167" y="3987038"/>
                  <a:pt x="868792" y="3987561"/>
                </a:cubicBezTo>
                <a:lnTo>
                  <a:pt x="851674" y="3989174"/>
                </a:lnTo>
                <a:lnTo>
                  <a:pt x="851648" y="3988683"/>
                </a:lnTo>
                <a:lnTo>
                  <a:pt x="851149" y="3988716"/>
                </a:lnTo>
                <a:cubicBezTo>
                  <a:pt x="850583" y="3984944"/>
                  <a:pt x="850556" y="3981158"/>
                  <a:pt x="850556" y="3977366"/>
                </a:cubicBezTo>
                <a:cubicBezTo>
                  <a:pt x="850556" y="3971728"/>
                  <a:pt x="850614" y="3966104"/>
                  <a:pt x="851926" y="3960518"/>
                </a:cubicBezTo>
                <a:cubicBezTo>
                  <a:pt x="851884" y="3929436"/>
                  <a:pt x="854334" y="3898794"/>
                  <a:pt x="859390" y="3868787"/>
                </a:cubicBezTo>
                <a:lnTo>
                  <a:pt x="859931" y="3862150"/>
                </a:lnTo>
                <a:cubicBezTo>
                  <a:pt x="860099" y="3862145"/>
                  <a:pt x="860269" y="3862140"/>
                  <a:pt x="860436" y="3862087"/>
                </a:cubicBezTo>
                <a:cubicBezTo>
                  <a:pt x="910713" y="3511992"/>
                  <a:pt x="1191752" y="3233421"/>
                  <a:pt x="1550602" y="3174489"/>
                </a:cubicBezTo>
                <a:lnTo>
                  <a:pt x="1550719" y="3173350"/>
                </a:lnTo>
                <a:cubicBezTo>
                  <a:pt x="1556028" y="3172348"/>
                  <a:pt x="1561356" y="3171407"/>
                  <a:pt x="1566932" y="3171823"/>
                </a:cubicBezTo>
                <a:cubicBezTo>
                  <a:pt x="1598115" y="3166310"/>
                  <a:pt x="1630008" y="3163352"/>
                  <a:pt x="1662393" y="3162829"/>
                </a:cubicBezTo>
                <a:close/>
                <a:moveTo>
                  <a:pt x="1118" y="3161219"/>
                </a:moveTo>
                <a:lnTo>
                  <a:pt x="18205" y="3162829"/>
                </a:lnTo>
                <a:cubicBezTo>
                  <a:pt x="50591" y="3163352"/>
                  <a:pt x="82483" y="3166310"/>
                  <a:pt x="113667" y="3171823"/>
                </a:cubicBezTo>
                <a:cubicBezTo>
                  <a:pt x="119243" y="3171407"/>
                  <a:pt x="124571" y="3172348"/>
                  <a:pt x="129879" y="3173350"/>
                </a:cubicBezTo>
                <a:lnTo>
                  <a:pt x="129997" y="3174489"/>
                </a:lnTo>
                <a:cubicBezTo>
                  <a:pt x="488847" y="3233421"/>
                  <a:pt x="769886" y="3511992"/>
                  <a:pt x="820162" y="3862087"/>
                </a:cubicBezTo>
                <a:cubicBezTo>
                  <a:pt x="820330" y="3862140"/>
                  <a:pt x="820499" y="3862145"/>
                  <a:pt x="820668" y="3862150"/>
                </a:cubicBezTo>
                <a:lnTo>
                  <a:pt x="821208" y="3868787"/>
                </a:lnTo>
                <a:cubicBezTo>
                  <a:pt x="826265" y="3898794"/>
                  <a:pt x="828714" y="3929436"/>
                  <a:pt x="828672" y="3960518"/>
                </a:cubicBezTo>
                <a:cubicBezTo>
                  <a:pt x="829984" y="3966104"/>
                  <a:pt x="830043" y="3971728"/>
                  <a:pt x="830043" y="3977366"/>
                </a:cubicBezTo>
                <a:cubicBezTo>
                  <a:pt x="830043" y="3981158"/>
                  <a:pt x="830016" y="3984944"/>
                  <a:pt x="829450" y="3988716"/>
                </a:cubicBezTo>
                <a:lnTo>
                  <a:pt x="828951" y="3988683"/>
                </a:lnTo>
                <a:lnTo>
                  <a:pt x="828925" y="3989174"/>
                </a:lnTo>
                <a:lnTo>
                  <a:pt x="811806" y="3987561"/>
                </a:lnTo>
                <a:cubicBezTo>
                  <a:pt x="779432" y="3987038"/>
                  <a:pt x="747552" y="3984080"/>
                  <a:pt x="716380" y="3978570"/>
                </a:cubicBezTo>
                <a:cubicBezTo>
                  <a:pt x="710803" y="3978986"/>
                  <a:pt x="705474" y="3978045"/>
                  <a:pt x="700163" y="3977042"/>
                </a:cubicBezTo>
                <a:lnTo>
                  <a:pt x="700047" y="3975903"/>
                </a:lnTo>
                <a:cubicBezTo>
                  <a:pt x="341196" y="3916971"/>
                  <a:pt x="60157" y="3638399"/>
                  <a:pt x="9881" y="3288305"/>
                </a:cubicBezTo>
                <a:cubicBezTo>
                  <a:pt x="9714" y="3288253"/>
                  <a:pt x="9545" y="3288248"/>
                  <a:pt x="9376" y="3288243"/>
                </a:cubicBezTo>
                <a:lnTo>
                  <a:pt x="8837" y="3281619"/>
                </a:lnTo>
                <a:cubicBezTo>
                  <a:pt x="3779" y="3251607"/>
                  <a:pt x="1328" y="3220958"/>
                  <a:pt x="1370" y="3189869"/>
                </a:cubicBezTo>
                <a:cubicBezTo>
                  <a:pt x="58" y="3184286"/>
                  <a:pt x="0" y="3178663"/>
                  <a:pt x="0" y="3173027"/>
                </a:cubicBezTo>
                <a:lnTo>
                  <a:pt x="594" y="3161677"/>
                </a:lnTo>
                <a:lnTo>
                  <a:pt x="1092" y="3161709"/>
                </a:lnTo>
                <a:close/>
                <a:moveTo>
                  <a:pt x="7762529" y="2447425"/>
                </a:moveTo>
                <a:cubicBezTo>
                  <a:pt x="7815805" y="2718331"/>
                  <a:pt x="8030648" y="2933128"/>
                  <a:pt x="8305838" y="2992271"/>
                </a:cubicBezTo>
                <a:cubicBezTo>
                  <a:pt x="8252563" y="2721365"/>
                  <a:pt x="8037719" y="2506568"/>
                  <a:pt x="7762529" y="2447425"/>
                </a:cubicBezTo>
                <a:close/>
                <a:moveTo>
                  <a:pt x="7455280" y="2447425"/>
                </a:moveTo>
                <a:cubicBezTo>
                  <a:pt x="7180090" y="2506568"/>
                  <a:pt x="6965246" y="2721365"/>
                  <a:pt x="6911971" y="2992271"/>
                </a:cubicBezTo>
                <a:cubicBezTo>
                  <a:pt x="7187161" y="2933128"/>
                  <a:pt x="7402004" y="2718331"/>
                  <a:pt x="7455280" y="2447425"/>
                </a:cubicBezTo>
                <a:close/>
                <a:moveTo>
                  <a:pt x="6070378" y="2447425"/>
                </a:moveTo>
                <a:cubicBezTo>
                  <a:pt x="6123654" y="2718331"/>
                  <a:pt x="6338497" y="2933128"/>
                  <a:pt x="6613687" y="2992271"/>
                </a:cubicBezTo>
                <a:cubicBezTo>
                  <a:pt x="6560412" y="2721365"/>
                  <a:pt x="6345568" y="2506568"/>
                  <a:pt x="6070378" y="2447425"/>
                </a:cubicBezTo>
                <a:close/>
                <a:moveTo>
                  <a:pt x="5763129" y="2447425"/>
                </a:moveTo>
                <a:cubicBezTo>
                  <a:pt x="5487939" y="2506568"/>
                  <a:pt x="5273095" y="2721365"/>
                  <a:pt x="5219820" y="2992271"/>
                </a:cubicBezTo>
                <a:cubicBezTo>
                  <a:pt x="5495010" y="2933128"/>
                  <a:pt x="5709853" y="2718331"/>
                  <a:pt x="5763129" y="2447425"/>
                </a:cubicBezTo>
                <a:close/>
                <a:moveTo>
                  <a:pt x="4378227" y="2447425"/>
                </a:moveTo>
                <a:cubicBezTo>
                  <a:pt x="4431503" y="2718331"/>
                  <a:pt x="4646346" y="2933128"/>
                  <a:pt x="4921536" y="2992271"/>
                </a:cubicBezTo>
                <a:cubicBezTo>
                  <a:pt x="4868261" y="2721365"/>
                  <a:pt x="4653417" y="2506568"/>
                  <a:pt x="4378227" y="2447425"/>
                </a:cubicBezTo>
                <a:close/>
                <a:moveTo>
                  <a:pt x="4070978" y="2447425"/>
                </a:moveTo>
                <a:cubicBezTo>
                  <a:pt x="3795788" y="2506568"/>
                  <a:pt x="3580944" y="2721365"/>
                  <a:pt x="3527669" y="2992271"/>
                </a:cubicBezTo>
                <a:cubicBezTo>
                  <a:pt x="3802859" y="2933128"/>
                  <a:pt x="4017702" y="2718331"/>
                  <a:pt x="4070978" y="2447425"/>
                </a:cubicBezTo>
                <a:close/>
                <a:moveTo>
                  <a:pt x="2686076" y="2447425"/>
                </a:moveTo>
                <a:cubicBezTo>
                  <a:pt x="2739352" y="2718331"/>
                  <a:pt x="2954195" y="2933128"/>
                  <a:pt x="3229385" y="2992271"/>
                </a:cubicBezTo>
                <a:cubicBezTo>
                  <a:pt x="3176110" y="2721365"/>
                  <a:pt x="2961266" y="2506568"/>
                  <a:pt x="2686076" y="2447425"/>
                </a:cubicBezTo>
                <a:close/>
                <a:moveTo>
                  <a:pt x="2378827" y="2447425"/>
                </a:moveTo>
                <a:cubicBezTo>
                  <a:pt x="2103637" y="2506568"/>
                  <a:pt x="1888793" y="2721365"/>
                  <a:pt x="1835518" y="2992271"/>
                </a:cubicBezTo>
                <a:cubicBezTo>
                  <a:pt x="2110708" y="2933128"/>
                  <a:pt x="2325551" y="2718331"/>
                  <a:pt x="2378827" y="2447425"/>
                </a:cubicBezTo>
                <a:close/>
                <a:moveTo>
                  <a:pt x="993925" y="2447425"/>
                </a:moveTo>
                <a:cubicBezTo>
                  <a:pt x="1047201" y="2718331"/>
                  <a:pt x="1262044" y="2933128"/>
                  <a:pt x="1537234" y="2992271"/>
                </a:cubicBezTo>
                <a:cubicBezTo>
                  <a:pt x="1483959" y="2721365"/>
                  <a:pt x="1269115" y="2506568"/>
                  <a:pt x="993925" y="2447425"/>
                </a:cubicBezTo>
                <a:close/>
                <a:moveTo>
                  <a:pt x="686676" y="2447425"/>
                </a:moveTo>
                <a:cubicBezTo>
                  <a:pt x="411486" y="2506568"/>
                  <a:pt x="196642" y="2721365"/>
                  <a:pt x="143367" y="2992271"/>
                </a:cubicBezTo>
                <a:cubicBezTo>
                  <a:pt x="418557" y="2933128"/>
                  <a:pt x="633400" y="2718331"/>
                  <a:pt x="686676" y="2447425"/>
                </a:cubicBezTo>
                <a:close/>
                <a:moveTo>
                  <a:pt x="9139239" y="2321311"/>
                </a:moveTo>
                <a:lnTo>
                  <a:pt x="9139239" y="2449820"/>
                </a:lnTo>
                <a:lnTo>
                  <a:pt x="9047261" y="2476706"/>
                </a:lnTo>
                <a:cubicBezTo>
                  <a:pt x="8821055" y="2561144"/>
                  <a:pt x="8650738" y="2755228"/>
                  <a:pt x="8604122" y="2992271"/>
                </a:cubicBezTo>
                <a:cubicBezTo>
                  <a:pt x="8844913" y="2940521"/>
                  <a:pt x="9039501" y="2769598"/>
                  <a:pt x="9120077" y="2546190"/>
                </a:cubicBezTo>
                <a:lnTo>
                  <a:pt x="9139239" y="2477003"/>
                </a:lnTo>
                <a:lnTo>
                  <a:pt x="9139239" y="2782562"/>
                </a:lnTo>
                <a:lnTo>
                  <a:pt x="9135069" y="2789374"/>
                </a:lnTo>
                <a:cubicBezTo>
                  <a:pt x="9008919" y="2963003"/>
                  <a:pt x="8815033" y="3086603"/>
                  <a:pt x="8590751" y="3123727"/>
                </a:cubicBezTo>
                <a:lnTo>
                  <a:pt x="8590635" y="3124875"/>
                </a:lnTo>
                <a:cubicBezTo>
                  <a:pt x="8585324" y="3125886"/>
                  <a:pt x="8579995" y="3126834"/>
                  <a:pt x="8574418" y="3126415"/>
                </a:cubicBezTo>
                <a:cubicBezTo>
                  <a:pt x="8543246" y="3131969"/>
                  <a:pt x="8511366" y="3134950"/>
                  <a:pt x="8478991" y="3135477"/>
                </a:cubicBezTo>
                <a:lnTo>
                  <a:pt x="8461873" y="3137103"/>
                </a:lnTo>
                <a:lnTo>
                  <a:pt x="8461847" y="3136608"/>
                </a:lnTo>
                <a:lnTo>
                  <a:pt x="8461348" y="3136641"/>
                </a:lnTo>
                <a:cubicBezTo>
                  <a:pt x="8460782" y="3132839"/>
                  <a:pt x="8460755" y="3129023"/>
                  <a:pt x="8460755" y="3125201"/>
                </a:cubicBezTo>
                <a:cubicBezTo>
                  <a:pt x="8460755" y="3119519"/>
                  <a:pt x="8460814" y="3113850"/>
                  <a:pt x="8462126" y="3108220"/>
                </a:cubicBezTo>
                <a:cubicBezTo>
                  <a:pt x="8462083" y="3076892"/>
                  <a:pt x="8464533" y="3046007"/>
                  <a:pt x="8469590" y="3015763"/>
                </a:cubicBezTo>
                <a:lnTo>
                  <a:pt x="8470130" y="3009073"/>
                </a:lnTo>
                <a:cubicBezTo>
                  <a:pt x="8470299" y="3009068"/>
                  <a:pt x="8470468" y="3009063"/>
                  <a:pt x="8470636" y="3009010"/>
                </a:cubicBezTo>
                <a:cubicBezTo>
                  <a:pt x="8514628" y="2700252"/>
                  <a:pt x="8735297" y="2446688"/>
                  <a:pt x="9030178" y="2348329"/>
                </a:cubicBezTo>
                <a:close/>
                <a:moveTo>
                  <a:pt x="7620280" y="2302594"/>
                </a:moveTo>
                <a:lnTo>
                  <a:pt x="7637367" y="2304217"/>
                </a:lnTo>
                <a:cubicBezTo>
                  <a:pt x="7669753" y="2304744"/>
                  <a:pt x="7701646" y="2307725"/>
                  <a:pt x="7732829" y="2313282"/>
                </a:cubicBezTo>
                <a:cubicBezTo>
                  <a:pt x="7738405" y="2312863"/>
                  <a:pt x="7743733" y="2313811"/>
                  <a:pt x="7749042" y="2314821"/>
                </a:cubicBezTo>
                <a:lnTo>
                  <a:pt x="7749159" y="2315969"/>
                </a:lnTo>
                <a:cubicBezTo>
                  <a:pt x="8108009" y="2375367"/>
                  <a:pt x="8389048" y="2656144"/>
                  <a:pt x="8439324" y="3009010"/>
                </a:cubicBezTo>
                <a:cubicBezTo>
                  <a:pt x="8439492" y="3009063"/>
                  <a:pt x="8439661" y="3009068"/>
                  <a:pt x="8439830" y="3009073"/>
                </a:cubicBezTo>
                <a:lnTo>
                  <a:pt x="8440370" y="3015763"/>
                </a:lnTo>
                <a:cubicBezTo>
                  <a:pt x="8445427" y="3046007"/>
                  <a:pt x="8447877" y="3076892"/>
                  <a:pt x="8447834" y="3108220"/>
                </a:cubicBezTo>
                <a:cubicBezTo>
                  <a:pt x="8449146" y="3113850"/>
                  <a:pt x="8449205" y="3119519"/>
                  <a:pt x="8449205" y="3125201"/>
                </a:cubicBezTo>
                <a:cubicBezTo>
                  <a:pt x="8449205" y="3129023"/>
                  <a:pt x="8449178" y="3132839"/>
                  <a:pt x="8448612" y="3136641"/>
                </a:cubicBezTo>
                <a:lnTo>
                  <a:pt x="8448113" y="3136608"/>
                </a:lnTo>
                <a:lnTo>
                  <a:pt x="8448087" y="3137103"/>
                </a:lnTo>
                <a:lnTo>
                  <a:pt x="8430969" y="3135477"/>
                </a:lnTo>
                <a:cubicBezTo>
                  <a:pt x="8398594" y="3134950"/>
                  <a:pt x="8366714" y="3131969"/>
                  <a:pt x="8335542" y="3126415"/>
                </a:cubicBezTo>
                <a:cubicBezTo>
                  <a:pt x="8329965" y="3126834"/>
                  <a:pt x="8324636" y="3125886"/>
                  <a:pt x="8319325" y="3124875"/>
                </a:cubicBezTo>
                <a:lnTo>
                  <a:pt x="8319209" y="3123727"/>
                </a:lnTo>
                <a:cubicBezTo>
                  <a:pt x="7960358" y="3064328"/>
                  <a:pt x="7679319" y="2783551"/>
                  <a:pt x="7629044" y="2430686"/>
                </a:cubicBezTo>
                <a:cubicBezTo>
                  <a:pt x="7628876" y="2430633"/>
                  <a:pt x="7628708" y="2430628"/>
                  <a:pt x="7628538" y="2430623"/>
                </a:cubicBezTo>
                <a:lnTo>
                  <a:pt x="7628000" y="2423947"/>
                </a:lnTo>
                <a:cubicBezTo>
                  <a:pt x="7622941" y="2393697"/>
                  <a:pt x="7620490" y="2362806"/>
                  <a:pt x="7620533" y="2331471"/>
                </a:cubicBezTo>
                <a:cubicBezTo>
                  <a:pt x="7619221" y="2325843"/>
                  <a:pt x="7619162" y="2320176"/>
                  <a:pt x="7619162" y="2314495"/>
                </a:cubicBezTo>
                <a:lnTo>
                  <a:pt x="7619756" y="2303055"/>
                </a:lnTo>
                <a:lnTo>
                  <a:pt x="7620254" y="2303088"/>
                </a:lnTo>
                <a:close/>
                <a:moveTo>
                  <a:pt x="7597529" y="2302594"/>
                </a:moveTo>
                <a:lnTo>
                  <a:pt x="7597555" y="2303088"/>
                </a:lnTo>
                <a:lnTo>
                  <a:pt x="7598053" y="2303055"/>
                </a:lnTo>
                <a:lnTo>
                  <a:pt x="7598647" y="2314495"/>
                </a:lnTo>
                <a:cubicBezTo>
                  <a:pt x="7598647" y="2320176"/>
                  <a:pt x="7598588" y="2325843"/>
                  <a:pt x="7597276" y="2331471"/>
                </a:cubicBezTo>
                <a:cubicBezTo>
                  <a:pt x="7597319" y="2362806"/>
                  <a:pt x="7594868" y="2393697"/>
                  <a:pt x="7589809" y="2423947"/>
                </a:cubicBezTo>
                <a:lnTo>
                  <a:pt x="7589271" y="2430623"/>
                </a:lnTo>
                <a:cubicBezTo>
                  <a:pt x="7589101" y="2430628"/>
                  <a:pt x="7588933" y="2430633"/>
                  <a:pt x="7588765" y="2430686"/>
                </a:cubicBezTo>
                <a:cubicBezTo>
                  <a:pt x="7538490" y="2783551"/>
                  <a:pt x="7257451" y="3064328"/>
                  <a:pt x="6898600" y="3123727"/>
                </a:cubicBezTo>
                <a:lnTo>
                  <a:pt x="6898484" y="3124875"/>
                </a:lnTo>
                <a:cubicBezTo>
                  <a:pt x="6893173" y="3125886"/>
                  <a:pt x="6887844" y="3126834"/>
                  <a:pt x="6882267" y="3126415"/>
                </a:cubicBezTo>
                <a:cubicBezTo>
                  <a:pt x="6851095" y="3131969"/>
                  <a:pt x="6819215" y="3134950"/>
                  <a:pt x="6786841" y="3135477"/>
                </a:cubicBezTo>
                <a:lnTo>
                  <a:pt x="6769722" y="3137103"/>
                </a:lnTo>
                <a:lnTo>
                  <a:pt x="6769696" y="3136608"/>
                </a:lnTo>
                <a:lnTo>
                  <a:pt x="6769197" y="3136641"/>
                </a:lnTo>
                <a:cubicBezTo>
                  <a:pt x="6768631" y="3132839"/>
                  <a:pt x="6768604" y="3129023"/>
                  <a:pt x="6768604" y="3125201"/>
                </a:cubicBezTo>
                <a:cubicBezTo>
                  <a:pt x="6768604" y="3119519"/>
                  <a:pt x="6768663" y="3113850"/>
                  <a:pt x="6769975" y="3108220"/>
                </a:cubicBezTo>
                <a:cubicBezTo>
                  <a:pt x="6769933" y="3076892"/>
                  <a:pt x="6772382" y="3046007"/>
                  <a:pt x="6777439" y="3015763"/>
                </a:cubicBezTo>
                <a:lnTo>
                  <a:pt x="6777979" y="3009073"/>
                </a:lnTo>
                <a:cubicBezTo>
                  <a:pt x="6778148" y="3009068"/>
                  <a:pt x="6778317" y="3009063"/>
                  <a:pt x="6778485" y="3009010"/>
                </a:cubicBezTo>
                <a:cubicBezTo>
                  <a:pt x="6828761" y="2656144"/>
                  <a:pt x="7109800" y="2375367"/>
                  <a:pt x="7468650" y="2315969"/>
                </a:cubicBezTo>
                <a:lnTo>
                  <a:pt x="7468767" y="2314821"/>
                </a:lnTo>
                <a:cubicBezTo>
                  <a:pt x="7474076" y="2313811"/>
                  <a:pt x="7479404" y="2312863"/>
                  <a:pt x="7484980" y="2313282"/>
                </a:cubicBezTo>
                <a:cubicBezTo>
                  <a:pt x="7516163" y="2307725"/>
                  <a:pt x="7548056" y="2304744"/>
                  <a:pt x="7580442" y="2304217"/>
                </a:cubicBezTo>
                <a:close/>
                <a:moveTo>
                  <a:pt x="5928129" y="2302594"/>
                </a:moveTo>
                <a:lnTo>
                  <a:pt x="5945217" y="2304217"/>
                </a:lnTo>
                <a:cubicBezTo>
                  <a:pt x="5977602" y="2304744"/>
                  <a:pt x="6009495" y="2307725"/>
                  <a:pt x="6040678" y="2313282"/>
                </a:cubicBezTo>
                <a:cubicBezTo>
                  <a:pt x="6046254" y="2312863"/>
                  <a:pt x="6051582" y="2313811"/>
                  <a:pt x="6056891" y="2314821"/>
                </a:cubicBezTo>
                <a:lnTo>
                  <a:pt x="6057008" y="2315969"/>
                </a:lnTo>
                <a:cubicBezTo>
                  <a:pt x="6415858" y="2375367"/>
                  <a:pt x="6696897" y="2656144"/>
                  <a:pt x="6747174" y="3009010"/>
                </a:cubicBezTo>
                <a:cubicBezTo>
                  <a:pt x="6747341" y="3009063"/>
                  <a:pt x="6747511" y="3009068"/>
                  <a:pt x="6747679" y="3009073"/>
                </a:cubicBezTo>
                <a:lnTo>
                  <a:pt x="6748220" y="3015763"/>
                </a:lnTo>
                <a:cubicBezTo>
                  <a:pt x="6753276" y="3046007"/>
                  <a:pt x="6755726" y="3076892"/>
                  <a:pt x="6755684" y="3108220"/>
                </a:cubicBezTo>
                <a:cubicBezTo>
                  <a:pt x="6756996" y="3113850"/>
                  <a:pt x="6757054" y="3119519"/>
                  <a:pt x="6757054" y="3125201"/>
                </a:cubicBezTo>
                <a:cubicBezTo>
                  <a:pt x="6757054" y="3129023"/>
                  <a:pt x="6757027" y="3132839"/>
                  <a:pt x="6756461" y="3136641"/>
                </a:cubicBezTo>
                <a:lnTo>
                  <a:pt x="6755962" y="3136608"/>
                </a:lnTo>
                <a:lnTo>
                  <a:pt x="6755936" y="3137103"/>
                </a:lnTo>
                <a:lnTo>
                  <a:pt x="6738818" y="3135477"/>
                </a:lnTo>
                <a:cubicBezTo>
                  <a:pt x="6706444" y="3134950"/>
                  <a:pt x="6674563" y="3131969"/>
                  <a:pt x="6643391" y="3126415"/>
                </a:cubicBezTo>
                <a:cubicBezTo>
                  <a:pt x="6637814" y="3126834"/>
                  <a:pt x="6632485" y="3125886"/>
                  <a:pt x="6627175" y="3124875"/>
                </a:cubicBezTo>
                <a:lnTo>
                  <a:pt x="6627059" y="3123727"/>
                </a:lnTo>
                <a:cubicBezTo>
                  <a:pt x="6268207" y="3064328"/>
                  <a:pt x="5987168" y="2783551"/>
                  <a:pt x="5936893" y="2430686"/>
                </a:cubicBezTo>
                <a:cubicBezTo>
                  <a:pt x="5936725" y="2430633"/>
                  <a:pt x="5936557" y="2430628"/>
                  <a:pt x="5936387" y="2430623"/>
                </a:cubicBezTo>
                <a:lnTo>
                  <a:pt x="5935849" y="2423947"/>
                </a:lnTo>
                <a:cubicBezTo>
                  <a:pt x="5930790" y="2393697"/>
                  <a:pt x="5928340" y="2362806"/>
                  <a:pt x="5928382" y="2331471"/>
                </a:cubicBezTo>
                <a:cubicBezTo>
                  <a:pt x="5927070" y="2325843"/>
                  <a:pt x="5927011" y="2320176"/>
                  <a:pt x="5927011" y="2314495"/>
                </a:cubicBezTo>
                <a:lnTo>
                  <a:pt x="5927605" y="2303055"/>
                </a:lnTo>
                <a:lnTo>
                  <a:pt x="5928103" y="2303088"/>
                </a:lnTo>
                <a:close/>
                <a:moveTo>
                  <a:pt x="5905378" y="2302594"/>
                </a:moveTo>
                <a:lnTo>
                  <a:pt x="5905404" y="2303088"/>
                </a:lnTo>
                <a:lnTo>
                  <a:pt x="5905902" y="2303055"/>
                </a:lnTo>
                <a:lnTo>
                  <a:pt x="5906496" y="2314495"/>
                </a:lnTo>
                <a:cubicBezTo>
                  <a:pt x="5906496" y="2320176"/>
                  <a:pt x="5906438" y="2325843"/>
                  <a:pt x="5905126" y="2331471"/>
                </a:cubicBezTo>
                <a:cubicBezTo>
                  <a:pt x="5905168" y="2362806"/>
                  <a:pt x="5902717" y="2393697"/>
                  <a:pt x="5897659" y="2423947"/>
                </a:cubicBezTo>
                <a:lnTo>
                  <a:pt x="5897120" y="2430623"/>
                </a:lnTo>
                <a:cubicBezTo>
                  <a:pt x="5896951" y="2430628"/>
                  <a:pt x="5896782" y="2430633"/>
                  <a:pt x="5896615" y="2430686"/>
                </a:cubicBezTo>
                <a:cubicBezTo>
                  <a:pt x="5846339" y="2783551"/>
                  <a:pt x="5565300" y="3064328"/>
                  <a:pt x="5206449" y="3123727"/>
                </a:cubicBezTo>
                <a:lnTo>
                  <a:pt x="5206334" y="3124875"/>
                </a:lnTo>
                <a:cubicBezTo>
                  <a:pt x="5201022" y="3125886"/>
                  <a:pt x="5195693" y="3126834"/>
                  <a:pt x="5190116" y="3126415"/>
                </a:cubicBezTo>
                <a:cubicBezTo>
                  <a:pt x="5158944" y="3131969"/>
                  <a:pt x="5127065" y="3134950"/>
                  <a:pt x="5094690" y="3135477"/>
                </a:cubicBezTo>
                <a:lnTo>
                  <a:pt x="5077571" y="3137103"/>
                </a:lnTo>
                <a:lnTo>
                  <a:pt x="5077545" y="3136608"/>
                </a:lnTo>
                <a:lnTo>
                  <a:pt x="5077046" y="3136641"/>
                </a:lnTo>
                <a:cubicBezTo>
                  <a:pt x="5076480" y="3132839"/>
                  <a:pt x="5076453" y="3129023"/>
                  <a:pt x="5076453" y="3125201"/>
                </a:cubicBezTo>
                <a:cubicBezTo>
                  <a:pt x="5076453" y="3119519"/>
                  <a:pt x="5076512" y="3113850"/>
                  <a:pt x="5077824" y="3108220"/>
                </a:cubicBezTo>
                <a:cubicBezTo>
                  <a:pt x="5077782" y="3076892"/>
                  <a:pt x="5080231" y="3046007"/>
                  <a:pt x="5085288" y="3015763"/>
                </a:cubicBezTo>
                <a:lnTo>
                  <a:pt x="5085828" y="3009073"/>
                </a:lnTo>
                <a:cubicBezTo>
                  <a:pt x="5085997" y="3009068"/>
                  <a:pt x="5086166" y="3009063"/>
                  <a:pt x="5086334" y="3009010"/>
                </a:cubicBezTo>
                <a:cubicBezTo>
                  <a:pt x="5136610" y="2656144"/>
                  <a:pt x="5417649" y="2375367"/>
                  <a:pt x="5776501" y="2315969"/>
                </a:cubicBezTo>
                <a:lnTo>
                  <a:pt x="5776617" y="2314821"/>
                </a:lnTo>
                <a:cubicBezTo>
                  <a:pt x="5781926" y="2313811"/>
                  <a:pt x="5787253" y="2312863"/>
                  <a:pt x="5792829" y="2313282"/>
                </a:cubicBezTo>
                <a:cubicBezTo>
                  <a:pt x="5824013" y="2307725"/>
                  <a:pt x="5855905" y="2304744"/>
                  <a:pt x="5888291" y="2304217"/>
                </a:cubicBezTo>
                <a:close/>
                <a:moveTo>
                  <a:pt x="4235979" y="2302594"/>
                </a:moveTo>
                <a:lnTo>
                  <a:pt x="4253065" y="2304217"/>
                </a:lnTo>
                <a:cubicBezTo>
                  <a:pt x="4285451" y="2304744"/>
                  <a:pt x="4317343" y="2307725"/>
                  <a:pt x="4348528" y="2313282"/>
                </a:cubicBezTo>
                <a:cubicBezTo>
                  <a:pt x="4354104" y="2312863"/>
                  <a:pt x="4359431" y="2313811"/>
                  <a:pt x="4364739" y="2314821"/>
                </a:cubicBezTo>
                <a:lnTo>
                  <a:pt x="4364856" y="2315969"/>
                </a:lnTo>
                <a:cubicBezTo>
                  <a:pt x="4723707" y="2375367"/>
                  <a:pt x="5004746" y="2656144"/>
                  <a:pt x="5055022" y="3009010"/>
                </a:cubicBezTo>
                <a:cubicBezTo>
                  <a:pt x="5055190" y="3009063"/>
                  <a:pt x="5055359" y="3009068"/>
                  <a:pt x="5055528" y="3009073"/>
                </a:cubicBezTo>
                <a:lnTo>
                  <a:pt x="5056068" y="3015763"/>
                </a:lnTo>
                <a:cubicBezTo>
                  <a:pt x="5061125" y="3046007"/>
                  <a:pt x="5063574" y="3076892"/>
                  <a:pt x="5063532" y="3108220"/>
                </a:cubicBezTo>
                <a:cubicBezTo>
                  <a:pt x="5064844" y="3113850"/>
                  <a:pt x="5064903" y="3119519"/>
                  <a:pt x="5064903" y="3125201"/>
                </a:cubicBezTo>
                <a:cubicBezTo>
                  <a:pt x="5064903" y="3129023"/>
                  <a:pt x="5064876" y="3132839"/>
                  <a:pt x="5064310" y="3136641"/>
                </a:cubicBezTo>
                <a:lnTo>
                  <a:pt x="5063811" y="3136608"/>
                </a:lnTo>
                <a:lnTo>
                  <a:pt x="5063785" y="3137103"/>
                </a:lnTo>
                <a:lnTo>
                  <a:pt x="5046666" y="3135477"/>
                </a:lnTo>
                <a:cubicBezTo>
                  <a:pt x="5014292" y="3134950"/>
                  <a:pt x="4982412" y="3131969"/>
                  <a:pt x="4951241" y="3126415"/>
                </a:cubicBezTo>
                <a:cubicBezTo>
                  <a:pt x="4945663" y="3126834"/>
                  <a:pt x="4940334" y="3125886"/>
                  <a:pt x="4935023" y="3124875"/>
                </a:cubicBezTo>
                <a:lnTo>
                  <a:pt x="4934907" y="3123727"/>
                </a:lnTo>
                <a:cubicBezTo>
                  <a:pt x="4576056" y="3064328"/>
                  <a:pt x="4295017" y="2783551"/>
                  <a:pt x="4244741" y="2430686"/>
                </a:cubicBezTo>
                <a:cubicBezTo>
                  <a:pt x="4244574" y="2430633"/>
                  <a:pt x="4244405" y="2430628"/>
                  <a:pt x="4244236" y="2430623"/>
                </a:cubicBezTo>
                <a:lnTo>
                  <a:pt x="4243697" y="2423947"/>
                </a:lnTo>
                <a:cubicBezTo>
                  <a:pt x="4238639" y="2393697"/>
                  <a:pt x="4236188" y="2362806"/>
                  <a:pt x="4236230" y="2331471"/>
                </a:cubicBezTo>
                <a:cubicBezTo>
                  <a:pt x="4234918" y="2325843"/>
                  <a:pt x="4234860" y="2320176"/>
                  <a:pt x="4234860" y="2314495"/>
                </a:cubicBezTo>
                <a:lnTo>
                  <a:pt x="4235454" y="2303055"/>
                </a:lnTo>
                <a:lnTo>
                  <a:pt x="4235952" y="2303088"/>
                </a:lnTo>
                <a:close/>
                <a:moveTo>
                  <a:pt x="4213227" y="2302594"/>
                </a:moveTo>
                <a:lnTo>
                  <a:pt x="4213253" y="2303088"/>
                </a:lnTo>
                <a:lnTo>
                  <a:pt x="4213751" y="2303055"/>
                </a:lnTo>
                <a:lnTo>
                  <a:pt x="4214345" y="2314495"/>
                </a:lnTo>
                <a:cubicBezTo>
                  <a:pt x="4214345" y="2320176"/>
                  <a:pt x="4214286" y="2325843"/>
                  <a:pt x="4212974" y="2331471"/>
                </a:cubicBezTo>
                <a:cubicBezTo>
                  <a:pt x="4213016" y="2362806"/>
                  <a:pt x="4210566" y="2393697"/>
                  <a:pt x="4205507" y="2423947"/>
                </a:cubicBezTo>
                <a:lnTo>
                  <a:pt x="4204969" y="2430623"/>
                </a:lnTo>
                <a:cubicBezTo>
                  <a:pt x="4204799" y="2430628"/>
                  <a:pt x="4204631" y="2430633"/>
                  <a:pt x="4204463" y="2430686"/>
                </a:cubicBezTo>
                <a:cubicBezTo>
                  <a:pt x="4154188" y="2783551"/>
                  <a:pt x="3873149" y="3064328"/>
                  <a:pt x="3514297" y="3123727"/>
                </a:cubicBezTo>
                <a:lnTo>
                  <a:pt x="3514181" y="3124875"/>
                </a:lnTo>
                <a:cubicBezTo>
                  <a:pt x="3508871" y="3125886"/>
                  <a:pt x="3503542" y="3126834"/>
                  <a:pt x="3497965" y="3126415"/>
                </a:cubicBezTo>
                <a:cubicBezTo>
                  <a:pt x="3466793" y="3131969"/>
                  <a:pt x="3434912" y="3134950"/>
                  <a:pt x="3402538" y="3135477"/>
                </a:cubicBezTo>
                <a:lnTo>
                  <a:pt x="3385420" y="3137103"/>
                </a:lnTo>
                <a:lnTo>
                  <a:pt x="3385394" y="3136608"/>
                </a:lnTo>
                <a:lnTo>
                  <a:pt x="3384895" y="3136641"/>
                </a:lnTo>
                <a:cubicBezTo>
                  <a:pt x="3384329" y="3132839"/>
                  <a:pt x="3384302" y="3129023"/>
                  <a:pt x="3384302" y="3125201"/>
                </a:cubicBezTo>
                <a:cubicBezTo>
                  <a:pt x="3384302" y="3119519"/>
                  <a:pt x="3384360" y="3113850"/>
                  <a:pt x="3385672" y="3108220"/>
                </a:cubicBezTo>
                <a:cubicBezTo>
                  <a:pt x="3385630" y="3076892"/>
                  <a:pt x="3388080" y="3046007"/>
                  <a:pt x="3393136" y="3015763"/>
                </a:cubicBezTo>
                <a:lnTo>
                  <a:pt x="3393677" y="3009073"/>
                </a:lnTo>
                <a:cubicBezTo>
                  <a:pt x="3393845" y="3009068"/>
                  <a:pt x="3394015" y="3009063"/>
                  <a:pt x="3394182" y="3009010"/>
                </a:cubicBezTo>
                <a:cubicBezTo>
                  <a:pt x="3444459" y="2656144"/>
                  <a:pt x="3725498" y="2375367"/>
                  <a:pt x="4084348" y="2315969"/>
                </a:cubicBezTo>
                <a:lnTo>
                  <a:pt x="4084465" y="2314821"/>
                </a:lnTo>
                <a:cubicBezTo>
                  <a:pt x="4089774" y="2313811"/>
                  <a:pt x="4095102" y="2312863"/>
                  <a:pt x="4100678" y="2313282"/>
                </a:cubicBezTo>
                <a:cubicBezTo>
                  <a:pt x="4131861" y="2307725"/>
                  <a:pt x="4163754" y="2304744"/>
                  <a:pt x="4196139" y="2304217"/>
                </a:cubicBezTo>
                <a:close/>
                <a:moveTo>
                  <a:pt x="2543827" y="2302594"/>
                </a:moveTo>
                <a:lnTo>
                  <a:pt x="2560914" y="2304217"/>
                </a:lnTo>
                <a:cubicBezTo>
                  <a:pt x="2593300" y="2304744"/>
                  <a:pt x="2625192" y="2307725"/>
                  <a:pt x="2656376" y="2313282"/>
                </a:cubicBezTo>
                <a:cubicBezTo>
                  <a:pt x="2661952" y="2312863"/>
                  <a:pt x="2667280" y="2313811"/>
                  <a:pt x="2672588" y="2314821"/>
                </a:cubicBezTo>
                <a:lnTo>
                  <a:pt x="2672706" y="2315969"/>
                </a:lnTo>
                <a:cubicBezTo>
                  <a:pt x="3031556" y="2375367"/>
                  <a:pt x="3312595" y="2656144"/>
                  <a:pt x="3362871" y="3009010"/>
                </a:cubicBezTo>
                <a:cubicBezTo>
                  <a:pt x="3363039" y="3009063"/>
                  <a:pt x="3363208" y="3009068"/>
                  <a:pt x="3363377" y="3009073"/>
                </a:cubicBezTo>
                <a:lnTo>
                  <a:pt x="3363917" y="3015763"/>
                </a:lnTo>
                <a:cubicBezTo>
                  <a:pt x="3368974" y="3046007"/>
                  <a:pt x="3371423" y="3076892"/>
                  <a:pt x="3371381" y="3108220"/>
                </a:cubicBezTo>
                <a:cubicBezTo>
                  <a:pt x="3372693" y="3113850"/>
                  <a:pt x="3372752" y="3119519"/>
                  <a:pt x="3372752" y="3125201"/>
                </a:cubicBezTo>
                <a:cubicBezTo>
                  <a:pt x="3372752" y="3129023"/>
                  <a:pt x="3372725" y="3132839"/>
                  <a:pt x="3372159" y="3136641"/>
                </a:cubicBezTo>
                <a:lnTo>
                  <a:pt x="3371660" y="3136608"/>
                </a:lnTo>
                <a:lnTo>
                  <a:pt x="3371634" y="3137103"/>
                </a:lnTo>
                <a:lnTo>
                  <a:pt x="3354515" y="3135477"/>
                </a:lnTo>
                <a:cubicBezTo>
                  <a:pt x="3322141" y="3134950"/>
                  <a:pt x="3290261" y="3131969"/>
                  <a:pt x="3259089" y="3126415"/>
                </a:cubicBezTo>
                <a:cubicBezTo>
                  <a:pt x="3253512" y="3126834"/>
                  <a:pt x="3248183" y="3125886"/>
                  <a:pt x="3242872" y="3124875"/>
                </a:cubicBezTo>
                <a:lnTo>
                  <a:pt x="3242756" y="3123727"/>
                </a:lnTo>
                <a:cubicBezTo>
                  <a:pt x="2883905" y="3064328"/>
                  <a:pt x="2602866" y="2783551"/>
                  <a:pt x="2552590" y="2430686"/>
                </a:cubicBezTo>
                <a:cubicBezTo>
                  <a:pt x="2552423" y="2430633"/>
                  <a:pt x="2552254" y="2430628"/>
                  <a:pt x="2552085" y="2430623"/>
                </a:cubicBezTo>
                <a:lnTo>
                  <a:pt x="2551547" y="2423947"/>
                </a:lnTo>
                <a:cubicBezTo>
                  <a:pt x="2546488" y="2393697"/>
                  <a:pt x="2544037" y="2362806"/>
                  <a:pt x="2544079" y="2331471"/>
                </a:cubicBezTo>
                <a:cubicBezTo>
                  <a:pt x="2542767" y="2325843"/>
                  <a:pt x="2542709" y="2320176"/>
                  <a:pt x="2542709" y="2314495"/>
                </a:cubicBezTo>
                <a:lnTo>
                  <a:pt x="2543303" y="2303055"/>
                </a:lnTo>
                <a:lnTo>
                  <a:pt x="2543801" y="2303088"/>
                </a:lnTo>
                <a:close/>
                <a:moveTo>
                  <a:pt x="2521076" y="2302594"/>
                </a:moveTo>
                <a:lnTo>
                  <a:pt x="2521102" y="2303088"/>
                </a:lnTo>
                <a:lnTo>
                  <a:pt x="2521600" y="2303055"/>
                </a:lnTo>
                <a:lnTo>
                  <a:pt x="2522194" y="2314495"/>
                </a:lnTo>
                <a:cubicBezTo>
                  <a:pt x="2522194" y="2320176"/>
                  <a:pt x="2522135" y="2325843"/>
                  <a:pt x="2520823" y="2331471"/>
                </a:cubicBezTo>
                <a:cubicBezTo>
                  <a:pt x="2520865" y="2362806"/>
                  <a:pt x="2518415" y="2393697"/>
                  <a:pt x="2513356" y="2423947"/>
                </a:cubicBezTo>
                <a:lnTo>
                  <a:pt x="2512818" y="2430623"/>
                </a:lnTo>
                <a:cubicBezTo>
                  <a:pt x="2512648" y="2430628"/>
                  <a:pt x="2512480" y="2430633"/>
                  <a:pt x="2512312" y="2430686"/>
                </a:cubicBezTo>
                <a:cubicBezTo>
                  <a:pt x="2462037" y="2783551"/>
                  <a:pt x="2180998" y="3064328"/>
                  <a:pt x="1822147" y="3123727"/>
                </a:cubicBezTo>
                <a:lnTo>
                  <a:pt x="1822030" y="3124875"/>
                </a:lnTo>
                <a:cubicBezTo>
                  <a:pt x="1816720" y="3125886"/>
                  <a:pt x="1811391" y="3126834"/>
                  <a:pt x="1805814" y="3126415"/>
                </a:cubicBezTo>
                <a:cubicBezTo>
                  <a:pt x="1774642" y="3131969"/>
                  <a:pt x="1742762" y="3134950"/>
                  <a:pt x="1710387" y="3135477"/>
                </a:cubicBezTo>
                <a:lnTo>
                  <a:pt x="1693269" y="3137103"/>
                </a:lnTo>
                <a:lnTo>
                  <a:pt x="1693243" y="3136608"/>
                </a:lnTo>
                <a:lnTo>
                  <a:pt x="1692744" y="3136641"/>
                </a:lnTo>
                <a:cubicBezTo>
                  <a:pt x="1692178" y="3132839"/>
                  <a:pt x="1692151" y="3129023"/>
                  <a:pt x="1692151" y="3125201"/>
                </a:cubicBezTo>
                <a:cubicBezTo>
                  <a:pt x="1692151" y="3119519"/>
                  <a:pt x="1692209" y="3113850"/>
                  <a:pt x="1693521" y="3108220"/>
                </a:cubicBezTo>
                <a:cubicBezTo>
                  <a:pt x="1693479" y="3076892"/>
                  <a:pt x="1695929" y="3046007"/>
                  <a:pt x="1700985" y="3015763"/>
                </a:cubicBezTo>
                <a:lnTo>
                  <a:pt x="1701526" y="3009073"/>
                </a:lnTo>
                <a:cubicBezTo>
                  <a:pt x="1701694" y="3009068"/>
                  <a:pt x="1701864" y="3009063"/>
                  <a:pt x="1702031" y="3009010"/>
                </a:cubicBezTo>
                <a:cubicBezTo>
                  <a:pt x="1752308" y="2656144"/>
                  <a:pt x="2033347" y="2375367"/>
                  <a:pt x="2392197" y="2315969"/>
                </a:cubicBezTo>
                <a:lnTo>
                  <a:pt x="2392314" y="2314821"/>
                </a:lnTo>
                <a:cubicBezTo>
                  <a:pt x="2397623" y="2313811"/>
                  <a:pt x="2402951" y="2312863"/>
                  <a:pt x="2408527" y="2313282"/>
                </a:cubicBezTo>
                <a:cubicBezTo>
                  <a:pt x="2439710" y="2307725"/>
                  <a:pt x="2471603" y="2304744"/>
                  <a:pt x="2503988" y="2304217"/>
                </a:cubicBezTo>
                <a:close/>
                <a:moveTo>
                  <a:pt x="851676" y="2302594"/>
                </a:moveTo>
                <a:lnTo>
                  <a:pt x="868763" y="2304217"/>
                </a:lnTo>
                <a:cubicBezTo>
                  <a:pt x="901149" y="2304744"/>
                  <a:pt x="933041" y="2307725"/>
                  <a:pt x="964225" y="2313282"/>
                </a:cubicBezTo>
                <a:cubicBezTo>
                  <a:pt x="969801" y="2312863"/>
                  <a:pt x="975129" y="2313811"/>
                  <a:pt x="980437" y="2314821"/>
                </a:cubicBezTo>
                <a:lnTo>
                  <a:pt x="980555" y="2315969"/>
                </a:lnTo>
                <a:cubicBezTo>
                  <a:pt x="1339405" y="2375367"/>
                  <a:pt x="1620444" y="2656144"/>
                  <a:pt x="1670720" y="3009010"/>
                </a:cubicBezTo>
                <a:cubicBezTo>
                  <a:pt x="1670888" y="3009063"/>
                  <a:pt x="1671057" y="3009068"/>
                  <a:pt x="1671226" y="3009073"/>
                </a:cubicBezTo>
                <a:lnTo>
                  <a:pt x="1671766" y="3015763"/>
                </a:lnTo>
                <a:cubicBezTo>
                  <a:pt x="1676823" y="3046007"/>
                  <a:pt x="1679272" y="3076892"/>
                  <a:pt x="1679230" y="3108220"/>
                </a:cubicBezTo>
                <a:cubicBezTo>
                  <a:pt x="1680542" y="3113850"/>
                  <a:pt x="1680601" y="3119519"/>
                  <a:pt x="1680601" y="3125201"/>
                </a:cubicBezTo>
                <a:cubicBezTo>
                  <a:pt x="1680601" y="3129023"/>
                  <a:pt x="1680574" y="3132839"/>
                  <a:pt x="1680008" y="3136641"/>
                </a:cubicBezTo>
                <a:lnTo>
                  <a:pt x="1679509" y="3136608"/>
                </a:lnTo>
                <a:lnTo>
                  <a:pt x="1679483" y="3137103"/>
                </a:lnTo>
                <a:lnTo>
                  <a:pt x="1662364" y="3135477"/>
                </a:lnTo>
                <a:cubicBezTo>
                  <a:pt x="1629990" y="3134950"/>
                  <a:pt x="1598110" y="3131969"/>
                  <a:pt x="1566938" y="3126415"/>
                </a:cubicBezTo>
                <a:cubicBezTo>
                  <a:pt x="1561361" y="3126834"/>
                  <a:pt x="1556032" y="3125886"/>
                  <a:pt x="1550721" y="3124875"/>
                </a:cubicBezTo>
                <a:lnTo>
                  <a:pt x="1550605" y="3123727"/>
                </a:lnTo>
                <a:cubicBezTo>
                  <a:pt x="1191754" y="3064328"/>
                  <a:pt x="910715" y="2783551"/>
                  <a:pt x="860439" y="2430686"/>
                </a:cubicBezTo>
                <a:cubicBezTo>
                  <a:pt x="860272" y="2430633"/>
                  <a:pt x="860103" y="2430628"/>
                  <a:pt x="859934" y="2430623"/>
                </a:cubicBezTo>
                <a:lnTo>
                  <a:pt x="859396" y="2423947"/>
                </a:lnTo>
                <a:cubicBezTo>
                  <a:pt x="854337" y="2393697"/>
                  <a:pt x="851886" y="2362806"/>
                  <a:pt x="851928" y="2331471"/>
                </a:cubicBezTo>
                <a:cubicBezTo>
                  <a:pt x="850616" y="2325843"/>
                  <a:pt x="850558" y="2320176"/>
                  <a:pt x="850558" y="2314495"/>
                </a:cubicBezTo>
                <a:lnTo>
                  <a:pt x="851152" y="2303055"/>
                </a:lnTo>
                <a:lnTo>
                  <a:pt x="851650" y="2303088"/>
                </a:lnTo>
                <a:close/>
                <a:moveTo>
                  <a:pt x="828925" y="2302594"/>
                </a:moveTo>
                <a:lnTo>
                  <a:pt x="828951" y="2303088"/>
                </a:lnTo>
                <a:lnTo>
                  <a:pt x="829449" y="2303055"/>
                </a:lnTo>
                <a:lnTo>
                  <a:pt x="830043" y="2314495"/>
                </a:lnTo>
                <a:cubicBezTo>
                  <a:pt x="830043" y="2320176"/>
                  <a:pt x="829984" y="2325843"/>
                  <a:pt x="828672" y="2331471"/>
                </a:cubicBezTo>
                <a:cubicBezTo>
                  <a:pt x="828714" y="2362806"/>
                  <a:pt x="826264" y="2393697"/>
                  <a:pt x="821205" y="2423947"/>
                </a:cubicBezTo>
                <a:lnTo>
                  <a:pt x="820667" y="2430623"/>
                </a:lnTo>
                <a:cubicBezTo>
                  <a:pt x="820497" y="2430628"/>
                  <a:pt x="820329" y="2430633"/>
                  <a:pt x="820161" y="2430686"/>
                </a:cubicBezTo>
                <a:cubicBezTo>
                  <a:pt x="769886" y="2783551"/>
                  <a:pt x="488847" y="3064328"/>
                  <a:pt x="129995" y="3123727"/>
                </a:cubicBezTo>
                <a:lnTo>
                  <a:pt x="129879" y="3124875"/>
                </a:lnTo>
                <a:cubicBezTo>
                  <a:pt x="124569" y="3125886"/>
                  <a:pt x="119240" y="3126834"/>
                  <a:pt x="113663" y="3126415"/>
                </a:cubicBezTo>
                <a:cubicBezTo>
                  <a:pt x="82491" y="3131969"/>
                  <a:pt x="50611" y="3134950"/>
                  <a:pt x="18236" y="3135477"/>
                </a:cubicBezTo>
                <a:lnTo>
                  <a:pt x="1118" y="3137103"/>
                </a:lnTo>
                <a:lnTo>
                  <a:pt x="1092" y="3136608"/>
                </a:lnTo>
                <a:lnTo>
                  <a:pt x="593" y="3136641"/>
                </a:lnTo>
                <a:cubicBezTo>
                  <a:pt x="27" y="3132839"/>
                  <a:pt x="0" y="3129023"/>
                  <a:pt x="0" y="3125201"/>
                </a:cubicBezTo>
                <a:cubicBezTo>
                  <a:pt x="0" y="3119519"/>
                  <a:pt x="58" y="3113850"/>
                  <a:pt x="1370" y="3108220"/>
                </a:cubicBezTo>
                <a:cubicBezTo>
                  <a:pt x="1328" y="3076892"/>
                  <a:pt x="3778" y="3046007"/>
                  <a:pt x="8835" y="3015763"/>
                </a:cubicBezTo>
                <a:lnTo>
                  <a:pt x="9375" y="3009073"/>
                </a:lnTo>
                <a:cubicBezTo>
                  <a:pt x="9543" y="3009068"/>
                  <a:pt x="9713" y="3009063"/>
                  <a:pt x="9880" y="3009010"/>
                </a:cubicBezTo>
                <a:cubicBezTo>
                  <a:pt x="60157" y="2656144"/>
                  <a:pt x="341196" y="2375367"/>
                  <a:pt x="700046" y="2315969"/>
                </a:cubicBezTo>
                <a:lnTo>
                  <a:pt x="700163" y="2314821"/>
                </a:lnTo>
                <a:cubicBezTo>
                  <a:pt x="705472" y="2313811"/>
                  <a:pt x="710800" y="2312863"/>
                  <a:pt x="716376" y="2313282"/>
                </a:cubicBezTo>
                <a:cubicBezTo>
                  <a:pt x="747559" y="2307725"/>
                  <a:pt x="779452" y="2304744"/>
                  <a:pt x="811837" y="2304217"/>
                </a:cubicBezTo>
                <a:close/>
                <a:moveTo>
                  <a:pt x="8305836" y="1608087"/>
                </a:moveTo>
                <a:cubicBezTo>
                  <a:pt x="8030646" y="1666766"/>
                  <a:pt x="7815802" y="1879876"/>
                  <a:pt x="7762527" y="2148655"/>
                </a:cubicBezTo>
                <a:cubicBezTo>
                  <a:pt x="8037717" y="2089976"/>
                  <a:pt x="8252560" y="1876866"/>
                  <a:pt x="8305836" y="1608087"/>
                </a:cubicBezTo>
                <a:close/>
                <a:moveTo>
                  <a:pt x="6911971" y="1608087"/>
                </a:moveTo>
                <a:cubicBezTo>
                  <a:pt x="6965247" y="1876866"/>
                  <a:pt x="7180090" y="2089976"/>
                  <a:pt x="7455280" y="2148655"/>
                </a:cubicBezTo>
                <a:cubicBezTo>
                  <a:pt x="7402005" y="1879876"/>
                  <a:pt x="7187161" y="1666766"/>
                  <a:pt x="6911971" y="1608087"/>
                </a:cubicBezTo>
                <a:close/>
                <a:moveTo>
                  <a:pt x="6613685" y="1608087"/>
                </a:moveTo>
                <a:cubicBezTo>
                  <a:pt x="6338495" y="1666766"/>
                  <a:pt x="6123651" y="1879876"/>
                  <a:pt x="6070376" y="2148655"/>
                </a:cubicBezTo>
                <a:cubicBezTo>
                  <a:pt x="6345566" y="2089976"/>
                  <a:pt x="6560409" y="1876866"/>
                  <a:pt x="6613685" y="1608087"/>
                </a:cubicBezTo>
                <a:close/>
                <a:moveTo>
                  <a:pt x="5219820" y="1608087"/>
                </a:moveTo>
                <a:cubicBezTo>
                  <a:pt x="5273096" y="1876866"/>
                  <a:pt x="5487939" y="2089976"/>
                  <a:pt x="5763129" y="2148655"/>
                </a:cubicBezTo>
                <a:cubicBezTo>
                  <a:pt x="5709854" y="1879876"/>
                  <a:pt x="5495010" y="1666766"/>
                  <a:pt x="5219820" y="1608087"/>
                </a:cubicBezTo>
                <a:close/>
                <a:moveTo>
                  <a:pt x="4921534" y="1608087"/>
                </a:moveTo>
                <a:cubicBezTo>
                  <a:pt x="4646344" y="1666766"/>
                  <a:pt x="4431500" y="1879876"/>
                  <a:pt x="4378225" y="2148655"/>
                </a:cubicBezTo>
                <a:cubicBezTo>
                  <a:pt x="4653415" y="2089976"/>
                  <a:pt x="4868259" y="1876866"/>
                  <a:pt x="4921534" y="1608087"/>
                </a:cubicBezTo>
                <a:close/>
                <a:moveTo>
                  <a:pt x="3527669" y="1608087"/>
                </a:moveTo>
                <a:cubicBezTo>
                  <a:pt x="3580945" y="1876866"/>
                  <a:pt x="3795788" y="2089976"/>
                  <a:pt x="4070978" y="2148655"/>
                </a:cubicBezTo>
                <a:cubicBezTo>
                  <a:pt x="4017703" y="1879876"/>
                  <a:pt x="3802859" y="1666766"/>
                  <a:pt x="3527669" y="1608087"/>
                </a:cubicBezTo>
                <a:close/>
                <a:moveTo>
                  <a:pt x="3229383" y="1608087"/>
                </a:moveTo>
                <a:cubicBezTo>
                  <a:pt x="2954193" y="1666766"/>
                  <a:pt x="2739349" y="1879876"/>
                  <a:pt x="2686074" y="2148655"/>
                </a:cubicBezTo>
                <a:cubicBezTo>
                  <a:pt x="2961264" y="2089976"/>
                  <a:pt x="3176107" y="1876866"/>
                  <a:pt x="3229383" y="1608087"/>
                </a:cubicBezTo>
                <a:close/>
                <a:moveTo>
                  <a:pt x="1835518" y="1608087"/>
                </a:moveTo>
                <a:cubicBezTo>
                  <a:pt x="1888794" y="1876866"/>
                  <a:pt x="2103637" y="2089976"/>
                  <a:pt x="2378827" y="2148655"/>
                </a:cubicBezTo>
                <a:cubicBezTo>
                  <a:pt x="2325552" y="1879876"/>
                  <a:pt x="2110708" y="1666766"/>
                  <a:pt x="1835518" y="1608087"/>
                </a:cubicBezTo>
                <a:close/>
                <a:moveTo>
                  <a:pt x="1537232" y="1608087"/>
                </a:moveTo>
                <a:cubicBezTo>
                  <a:pt x="1262042" y="1666766"/>
                  <a:pt x="1047198" y="1879876"/>
                  <a:pt x="993923" y="2148655"/>
                </a:cubicBezTo>
                <a:cubicBezTo>
                  <a:pt x="1269113" y="2089976"/>
                  <a:pt x="1483956" y="1876866"/>
                  <a:pt x="1537232" y="1608087"/>
                </a:cubicBezTo>
                <a:close/>
                <a:moveTo>
                  <a:pt x="143367" y="1608087"/>
                </a:moveTo>
                <a:cubicBezTo>
                  <a:pt x="196643" y="1876866"/>
                  <a:pt x="411486" y="2089976"/>
                  <a:pt x="686676" y="2148655"/>
                </a:cubicBezTo>
                <a:cubicBezTo>
                  <a:pt x="633401" y="1879876"/>
                  <a:pt x="418557" y="1666766"/>
                  <a:pt x="143367" y="1608087"/>
                </a:cubicBezTo>
                <a:close/>
                <a:moveTo>
                  <a:pt x="8461873" y="1464394"/>
                </a:moveTo>
                <a:lnTo>
                  <a:pt x="8478960" y="1466004"/>
                </a:lnTo>
                <a:cubicBezTo>
                  <a:pt x="8511346" y="1466527"/>
                  <a:pt x="8543239" y="1469485"/>
                  <a:pt x="8574422" y="1474998"/>
                </a:cubicBezTo>
                <a:cubicBezTo>
                  <a:pt x="8579998" y="1474582"/>
                  <a:pt x="8585326" y="1475523"/>
                  <a:pt x="8590635" y="1476525"/>
                </a:cubicBezTo>
                <a:lnTo>
                  <a:pt x="8590752" y="1477664"/>
                </a:lnTo>
                <a:cubicBezTo>
                  <a:pt x="8815033" y="1514497"/>
                  <a:pt x="9008920" y="1637126"/>
                  <a:pt x="9135069" y="1809390"/>
                </a:cubicBezTo>
                <a:lnTo>
                  <a:pt x="9139239" y="1816149"/>
                </a:lnTo>
                <a:lnTo>
                  <a:pt x="9139239" y="2119309"/>
                </a:lnTo>
                <a:lnTo>
                  <a:pt x="9120077" y="2050665"/>
                </a:lnTo>
                <a:cubicBezTo>
                  <a:pt x="9039502" y="1829012"/>
                  <a:pt x="8844913" y="1659431"/>
                  <a:pt x="8604122" y="1608087"/>
                </a:cubicBezTo>
                <a:cubicBezTo>
                  <a:pt x="8650738" y="1843269"/>
                  <a:pt x="8821055" y="2035829"/>
                  <a:pt x="9047261" y="2119605"/>
                </a:cubicBezTo>
                <a:lnTo>
                  <a:pt x="9139239" y="2146279"/>
                </a:lnTo>
                <a:lnTo>
                  <a:pt x="9139239" y="2273778"/>
                </a:lnTo>
                <a:lnTo>
                  <a:pt x="9030179" y="2246972"/>
                </a:lnTo>
                <a:cubicBezTo>
                  <a:pt x="8735297" y="2149386"/>
                  <a:pt x="8514628" y="1897812"/>
                  <a:pt x="8470637" y="1591480"/>
                </a:cubicBezTo>
                <a:cubicBezTo>
                  <a:pt x="8470469" y="1591427"/>
                  <a:pt x="8470301" y="1591423"/>
                  <a:pt x="8470131" y="1591418"/>
                </a:cubicBezTo>
                <a:lnTo>
                  <a:pt x="8469593" y="1584794"/>
                </a:lnTo>
                <a:cubicBezTo>
                  <a:pt x="8464534" y="1554782"/>
                  <a:pt x="8462083" y="1524133"/>
                  <a:pt x="8462126" y="1493044"/>
                </a:cubicBezTo>
                <a:cubicBezTo>
                  <a:pt x="8460814" y="1487460"/>
                  <a:pt x="8460755" y="1481838"/>
                  <a:pt x="8460755" y="1476202"/>
                </a:cubicBezTo>
                <a:lnTo>
                  <a:pt x="8461349" y="1464852"/>
                </a:lnTo>
                <a:lnTo>
                  <a:pt x="8461847" y="1464884"/>
                </a:lnTo>
                <a:close/>
                <a:moveTo>
                  <a:pt x="8448085" y="1464394"/>
                </a:moveTo>
                <a:lnTo>
                  <a:pt x="8448111" y="1464884"/>
                </a:lnTo>
                <a:lnTo>
                  <a:pt x="8448609" y="1464852"/>
                </a:lnTo>
                <a:lnTo>
                  <a:pt x="8449203" y="1476202"/>
                </a:lnTo>
                <a:cubicBezTo>
                  <a:pt x="8449203" y="1481838"/>
                  <a:pt x="8449144" y="1487460"/>
                  <a:pt x="8447832" y="1493044"/>
                </a:cubicBezTo>
                <a:cubicBezTo>
                  <a:pt x="8447875" y="1524133"/>
                  <a:pt x="8445424" y="1554782"/>
                  <a:pt x="8440365" y="1584794"/>
                </a:cubicBezTo>
                <a:lnTo>
                  <a:pt x="8439827" y="1591418"/>
                </a:lnTo>
                <a:cubicBezTo>
                  <a:pt x="8439657" y="1591423"/>
                  <a:pt x="8439489" y="1591427"/>
                  <a:pt x="8439321" y="1591480"/>
                </a:cubicBezTo>
                <a:cubicBezTo>
                  <a:pt x="8389046" y="1941574"/>
                  <a:pt x="8108007" y="2220146"/>
                  <a:pt x="7749156" y="2279078"/>
                </a:cubicBezTo>
                <a:lnTo>
                  <a:pt x="7749040" y="2280217"/>
                </a:lnTo>
                <a:cubicBezTo>
                  <a:pt x="7743729" y="2281220"/>
                  <a:pt x="7738400" y="2282161"/>
                  <a:pt x="7732823" y="2281745"/>
                </a:cubicBezTo>
                <a:cubicBezTo>
                  <a:pt x="7701651" y="2287255"/>
                  <a:pt x="7669771" y="2290213"/>
                  <a:pt x="7637396" y="2290736"/>
                </a:cubicBezTo>
                <a:lnTo>
                  <a:pt x="7620278" y="2292349"/>
                </a:lnTo>
                <a:lnTo>
                  <a:pt x="7620252" y="2291858"/>
                </a:lnTo>
                <a:lnTo>
                  <a:pt x="7619753" y="2291891"/>
                </a:lnTo>
                <a:cubicBezTo>
                  <a:pt x="7619187" y="2288119"/>
                  <a:pt x="7619160" y="2284333"/>
                  <a:pt x="7619160" y="2280541"/>
                </a:cubicBezTo>
                <a:cubicBezTo>
                  <a:pt x="7619160" y="2274903"/>
                  <a:pt x="7619219" y="2269279"/>
                  <a:pt x="7620531" y="2263693"/>
                </a:cubicBezTo>
                <a:cubicBezTo>
                  <a:pt x="7620488" y="2232611"/>
                  <a:pt x="7622938" y="2201969"/>
                  <a:pt x="7627995" y="2171962"/>
                </a:cubicBezTo>
                <a:lnTo>
                  <a:pt x="7628535" y="2165325"/>
                </a:lnTo>
                <a:cubicBezTo>
                  <a:pt x="7628704" y="2165320"/>
                  <a:pt x="7628873" y="2165315"/>
                  <a:pt x="7629040" y="2165262"/>
                </a:cubicBezTo>
                <a:cubicBezTo>
                  <a:pt x="7679317" y="1815167"/>
                  <a:pt x="7960356" y="1536596"/>
                  <a:pt x="8319206" y="1477664"/>
                </a:cubicBezTo>
                <a:lnTo>
                  <a:pt x="8319323" y="1476525"/>
                </a:lnTo>
                <a:cubicBezTo>
                  <a:pt x="8324632" y="1475523"/>
                  <a:pt x="8329960" y="1474582"/>
                  <a:pt x="8335536" y="1474998"/>
                </a:cubicBezTo>
                <a:cubicBezTo>
                  <a:pt x="8366719" y="1469485"/>
                  <a:pt x="8398612" y="1466527"/>
                  <a:pt x="8430998" y="1466004"/>
                </a:cubicBezTo>
                <a:close/>
                <a:moveTo>
                  <a:pt x="6769722" y="1464394"/>
                </a:moveTo>
                <a:lnTo>
                  <a:pt x="6786810" y="1466004"/>
                </a:lnTo>
                <a:cubicBezTo>
                  <a:pt x="6819195" y="1466527"/>
                  <a:pt x="6851088" y="1469485"/>
                  <a:pt x="6882271" y="1474998"/>
                </a:cubicBezTo>
                <a:cubicBezTo>
                  <a:pt x="6887847" y="1474582"/>
                  <a:pt x="6893175" y="1475523"/>
                  <a:pt x="6898484" y="1476525"/>
                </a:cubicBezTo>
                <a:lnTo>
                  <a:pt x="6898601" y="1477664"/>
                </a:lnTo>
                <a:cubicBezTo>
                  <a:pt x="7257451" y="1536596"/>
                  <a:pt x="7538490" y="1815167"/>
                  <a:pt x="7588766" y="2165262"/>
                </a:cubicBezTo>
                <a:cubicBezTo>
                  <a:pt x="7588934" y="2165315"/>
                  <a:pt x="7589103" y="2165320"/>
                  <a:pt x="7589272" y="2165325"/>
                </a:cubicBezTo>
                <a:lnTo>
                  <a:pt x="7589812" y="2171962"/>
                </a:lnTo>
                <a:cubicBezTo>
                  <a:pt x="7594869" y="2201969"/>
                  <a:pt x="7597319" y="2232611"/>
                  <a:pt x="7597276" y="2263693"/>
                </a:cubicBezTo>
                <a:cubicBezTo>
                  <a:pt x="7598588" y="2269279"/>
                  <a:pt x="7598647" y="2274903"/>
                  <a:pt x="7598647" y="2280541"/>
                </a:cubicBezTo>
                <a:cubicBezTo>
                  <a:pt x="7598647" y="2284333"/>
                  <a:pt x="7598620" y="2288119"/>
                  <a:pt x="7598054" y="2291891"/>
                </a:cubicBezTo>
                <a:lnTo>
                  <a:pt x="7597555" y="2291858"/>
                </a:lnTo>
                <a:lnTo>
                  <a:pt x="7597529" y="2292349"/>
                </a:lnTo>
                <a:lnTo>
                  <a:pt x="7580411" y="2290736"/>
                </a:lnTo>
                <a:cubicBezTo>
                  <a:pt x="7548036" y="2290213"/>
                  <a:pt x="7516156" y="2287255"/>
                  <a:pt x="7484984" y="2281745"/>
                </a:cubicBezTo>
                <a:cubicBezTo>
                  <a:pt x="7479407" y="2282161"/>
                  <a:pt x="7474078" y="2281220"/>
                  <a:pt x="7468767" y="2280217"/>
                </a:cubicBezTo>
                <a:lnTo>
                  <a:pt x="7468651" y="2279078"/>
                </a:lnTo>
                <a:cubicBezTo>
                  <a:pt x="7109800" y="2220146"/>
                  <a:pt x="6828761" y="1941574"/>
                  <a:pt x="6778486" y="1591480"/>
                </a:cubicBezTo>
                <a:cubicBezTo>
                  <a:pt x="6778318" y="1591427"/>
                  <a:pt x="6778150" y="1591423"/>
                  <a:pt x="6777980" y="1591418"/>
                </a:cubicBezTo>
                <a:lnTo>
                  <a:pt x="6777442" y="1584794"/>
                </a:lnTo>
                <a:cubicBezTo>
                  <a:pt x="6772383" y="1554782"/>
                  <a:pt x="6769933" y="1524133"/>
                  <a:pt x="6769975" y="1493044"/>
                </a:cubicBezTo>
                <a:cubicBezTo>
                  <a:pt x="6768663" y="1487460"/>
                  <a:pt x="6768604" y="1481838"/>
                  <a:pt x="6768604" y="1476202"/>
                </a:cubicBezTo>
                <a:lnTo>
                  <a:pt x="6769198" y="1464852"/>
                </a:lnTo>
                <a:lnTo>
                  <a:pt x="6769696" y="1464884"/>
                </a:lnTo>
                <a:close/>
                <a:moveTo>
                  <a:pt x="6755934" y="1464394"/>
                </a:moveTo>
                <a:lnTo>
                  <a:pt x="6755960" y="1464884"/>
                </a:lnTo>
                <a:lnTo>
                  <a:pt x="6756458" y="1464852"/>
                </a:lnTo>
                <a:lnTo>
                  <a:pt x="6757052" y="1476202"/>
                </a:lnTo>
                <a:cubicBezTo>
                  <a:pt x="6757052" y="1481838"/>
                  <a:pt x="6756994" y="1487460"/>
                  <a:pt x="6755682" y="1493044"/>
                </a:cubicBezTo>
                <a:cubicBezTo>
                  <a:pt x="6755724" y="1524133"/>
                  <a:pt x="6753273" y="1554782"/>
                  <a:pt x="6748215" y="1584794"/>
                </a:cubicBezTo>
                <a:lnTo>
                  <a:pt x="6747676" y="1591418"/>
                </a:lnTo>
                <a:cubicBezTo>
                  <a:pt x="6747507" y="1591423"/>
                  <a:pt x="6747338" y="1591427"/>
                  <a:pt x="6747171" y="1591480"/>
                </a:cubicBezTo>
                <a:cubicBezTo>
                  <a:pt x="6696895" y="1941574"/>
                  <a:pt x="6415856" y="2220146"/>
                  <a:pt x="6057005" y="2279078"/>
                </a:cubicBezTo>
                <a:lnTo>
                  <a:pt x="6056889" y="2280217"/>
                </a:lnTo>
                <a:cubicBezTo>
                  <a:pt x="6051578" y="2281220"/>
                  <a:pt x="6046249" y="2282161"/>
                  <a:pt x="6040672" y="2281745"/>
                </a:cubicBezTo>
                <a:cubicBezTo>
                  <a:pt x="6009500" y="2287255"/>
                  <a:pt x="5977620" y="2290213"/>
                  <a:pt x="5945246" y="2290736"/>
                </a:cubicBezTo>
                <a:lnTo>
                  <a:pt x="5928127" y="2292349"/>
                </a:lnTo>
                <a:lnTo>
                  <a:pt x="5928101" y="2291858"/>
                </a:lnTo>
                <a:lnTo>
                  <a:pt x="5927602" y="2291891"/>
                </a:lnTo>
                <a:cubicBezTo>
                  <a:pt x="5927036" y="2288119"/>
                  <a:pt x="5927009" y="2284333"/>
                  <a:pt x="5927009" y="2280541"/>
                </a:cubicBezTo>
                <a:cubicBezTo>
                  <a:pt x="5927009" y="2274903"/>
                  <a:pt x="5927068" y="2269279"/>
                  <a:pt x="5928380" y="2263693"/>
                </a:cubicBezTo>
                <a:cubicBezTo>
                  <a:pt x="5928338" y="2232611"/>
                  <a:pt x="5930787" y="2201969"/>
                  <a:pt x="5935844" y="2171962"/>
                </a:cubicBezTo>
                <a:lnTo>
                  <a:pt x="5936384" y="2165325"/>
                </a:lnTo>
                <a:cubicBezTo>
                  <a:pt x="5936553" y="2165320"/>
                  <a:pt x="5936722" y="2165315"/>
                  <a:pt x="5936890" y="2165262"/>
                </a:cubicBezTo>
                <a:cubicBezTo>
                  <a:pt x="5987166" y="1815167"/>
                  <a:pt x="6268205" y="1536596"/>
                  <a:pt x="6627056" y="1477664"/>
                </a:cubicBezTo>
                <a:lnTo>
                  <a:pt x="6627173" y="1476525"/>
                </a:lnTo>
                <a:cubicBezTo>
                  <a:pt x="6632481" y="1475523"/>
                  <a:pt x="6637809" y="1474582"/>
                  <a:pt x="6643385" y="1474998"/>
                </a:cubicBezTo>
                <a:cubicBezTo>
                  <a:pt x="6674569" y="1469485"/>
                  <a:pt x="6706461" y="1466527"/>
                  <a:pt x="6738847" y="1466004"/>
                </a:cubicBezTo>
                <a:close/>
                <a:moveTo>
                  <a:pt x="5077571" y="1464394"/>
                </a:moveTo>
                <a:lnTo>
                  <a:pt x="5094659" y="1466004"/>
                </a:lnTo>
                <a:cubicBezTo>
                  <a:pt x="5127044" y="1466527"/>
                  <a:pt x="5158937" y="1469485"/>
                  <a:pt x="5190120" y="1474998"/>
                </a:cubicBezTo>
                <a:cubicBezTo>
                  <a:pt x="5195696" y="1474582"/>
                  <a:pt x="5201024" y="1475523"/>
                  <a:pt x="5206334" y="1476525"/>
                </a:cubicBezTo>
                <a:lnTo>
                  <a:pt x="5206450" y="1477664"/>
                </a:lnTo>
                <a:cubicBezTo>
                  <a:pt x="5565300" y="1536596"/>
                  <a:pt x="5846339" y="1815167"/>
                  <a:pt x="5896616" y="2165262"/>
                </a:cubicBezTo>
                <a:cubicBezTo>
                  <a:pt x="5896783" y="2165315"/>
                  <a:pt x="5896953" y="2165320"/>
                  <a:pt x="5897121" y="2165325"/>
                </a:cubicBezTo>
                <a:lnTo>
                  <a:pt x="5897662" y="2171962"/>
                </a:lnTo>
                <a:cubicBezTo>
                  <a:pt x="5902718" y="2201969"/>
                  <a:pt x="5905168" y="2232611"/>
                  <a:pt x="5905126" y="2263693"/>
                </a:cubicBezTo>
                <a:cubicBezTo>
                  <a:pt x="5906438" y="2269279"/>
                  <a:pt x="5906496" y="2274903"/>
                  <a:pt x="5906496" y="2280541"/>
                </a:cubicBezTo>
                <a:cubicBezTo>
                  <a:pt x="5906496" y="2284333"/>
                  <a:pt x="5906469" y="2288119"/>
                  <a:pt x="5905903" y="2291891"/>
                </a:cubicBezTo>
                <a:lnTo>
                  <a:pt x="5905404" y="2291858"/>
                </a:lnTo>
                <a:lnTo>
                  <a:pt x="5905378" y="2292349"/>
                </a:lnTo>
                <a:lnTo>
                  <a:pt x="5888260" y="2290736"/>
                </a:lnTo>
                <a:cubicBezTo>
                  <a:pt x="5855886" y="2290213"/>
                  <a:pt x="5824005" y="2287255"/>
                  <a:pt x="5792833" y="2281745"/>
                </a:cubicBezTo>
                <a:cubicBezTo>
                  <a:pt x="5787256" y="2282161"/>
                  <a:pt x="5781927" y="2281220"/>
                  <a:pt x="5776617" y="2280217"/>
                </a:cubicBezTo>
                <a:lnTo>
                  <a:pt x="5776501" y="2279078"/>
                </a:lnTo>
                <a:cubicBezTo>
                  <a:pt x="5417649" y="2220146"/>
                  <a:pt x="5136610" y="1941574"/>
                  <a:pt x="5086335" y="1591480"/>
                </a:cubicBezTo>
                <a:cubicBezTo>
                  <a:pt x="5086167" y="1591427"/>
                  <a:pt x="5085999" y="1591423"/>
                  <a:pt x="5085830" y="1591418"/>
                </a:cubicBezTo>
                <a:lnTo>
                  <a:pt x="5085291" y="1584794"/>
                </a:lnTo>
                <a:cubicBezTo>
                  <a:pt x="5080233" y="1554782"/>
                  <a:pt x="5077782" y="1524133"/>
                  <a:pt x="5077824" y="1493044"/>
                </a:cubicBezTo>
                <a:cubicBezTo>
                  <a:pt x="5076512" y="1487460"/>
                  <a:pt x="5076453" y="1481838"/>
                  <a:pt x="5076453" y="1476202"/>
                </a:cubicBezTo>
                <a:lnTo>
                  <a:pt x="5077047" y="1464852"/>
                </a:lnTo>
                <a:lnTo>
                  <a:pt x="5077545" y="1464884"/>
                </a:lnTo>
                <a:close/>
                <a:moveTo>
                  <a:pt x="5063783" y="1464394"/>
                </a:moveTo>
                <a:lnTo>
                  <a:pt x="5063809" y="1464884"/>
                </a:lnTo>
                <a:lnTo>
                  <a:pt x="5064307" y="1464852"/>
                </a:lnTo>
                <a:lnTo>
                  <a:pt x="5064902" y="1476202"/>
                </a:lnTo>
                <a:cubicBezTo>
                  <a:pt x="5064902" y="1481838"/>
                  <a:pt x="5064842" y="1487460"/>
                  <a:pt x="5063530" y="1493044"/>
                </a:cubicBezTo>
                <a:cubicBezTo>
                  <a:pt x="5063572" y="1524133"/>
                  <a:pt x="5061122" y="1554782"/>
                  <a:pt x="5056063" y="1584794"/>
                </a:cubicBezTo>
                <a:lnTo>
                  <a:pt x="5055525" y="1591418"/>
                </a:lnTo>
                <a:cubicBezTo>
                  <a:pt x="5055355" y="1591423"/>
                  <a:pt x="5055187" y="1591427"/>
                  <a:pt x="5055019" y="1591480"/>
                </a:cubicBezTo>
                <a:cubicBezTo>
                  <a:pt x="5004744" y="1941574"/>
                  <a:pt x="4723705" y="2220146"/>
                  <a:pt x="4364853" y="2279078"/>
                </a:cubicBezTo>
                <a:lnTo>
                  <a:pt x="4364737" y="2280217"/>
                </a:lnTo>
                <a:cubicBezTo>
                  <a:pt x="4359427" y="2281220"/>
                  <a:pt x="4354098" y="2282161"/>
                  <a:pt x="4348521" y="2281745"/>
                </a:cubicBezTo>
                <a:cubicBezTo>
                  <a:pt x="4317350" y="2287255"/>
                  <a:pt x="4285468" y="2290213"/>
                  <a:pt x="4253094" y="2290736"/>
                </a:cubicBezTo>
                <a:lnTo>
                  <a:pt x="4235976" y="2292349"/>
                </a:lnTo>
                <a:lnTo>
                  <a:pt x="4235950" y="2291858"/>
                </a:lnTo>
                <a:lnTo>
                  <a:pt x="4235451" y="2291891"/>
                </a:lnTo>
                <a:cubicBezTo>
                  <a:pt x="4234885" y="2288119"/>
                  <a:pt x="4234858" y="2284333"/>
                  <a:pt x="4234858" y="2280541"/>
                </a:cubicBezTo>
                <a:cubicBezTo>
                  <a:pt x="4234858" y="2274903"/>
                  <a:pt x="4234916" y="2269279"/>
                  <a:pt x="4236228" y="2263693"/>
                </a:cubicBezTo>
                <a:cubicBezTo>
                  <a:pt x="4236186" y="2232611"/>
                  <a:pt x="4238636" y="2201969"/>
                  <a:pt x="4243692" y="2171962"/>
                </a:cubicBezTo>
                <a:lnTo>
                  <a:pt x="4244233" y="2165325"/>
                </a:lnTo>
                <a:cubicBezTo>
                  <a:pt x="4244401" y="2165320"/>
                  <a:pt x="4244571" y="2165315"/>
                  <a:pt x="4244738" y="2165262"/>
                </a:cubicBezTo>
                <a:cubicBezTo>
                  <a:pt x="4295015" y="1815167"/>
                  <a:pt x="4576054" y="1536596"/>
                  <a:pt x="4934904" y="1477664"/>
                </a:cubicBezTo>
                <a:lnTo>
                  <a:pt x="4935021" y="1476525"/>
                </a:lnTo>
                <a:cubicBezTo>
                  <a:pt x="4940330" y="1475523"/>
                  <a:pt x="4945658" y="1474582"/>
                  <a:pt x="4951234" y="1474998"/>
                </a:cubicBezTo>
                <a:cubicBezTo>
                  <a:pt x="4982417" y="1469485"/>
                  <a:pt x="5014310" y="1466527"/>
                  <a:pt x="5046695" y="1466004"/>
                </a:cubicBezTo>
                <a:close/>
                <a:moveTo>
                  <a:pt x="3385420" y="1464394"/>
                </a:moveTo>
                <a:lnTo>
                  <a:pt x="3402507" y="1466004"/>
                </a:lnTo>
                <a:cubicBezTo>
                  <a:pt x="3434893" y="1466527"/>
                  <a:pt x="3466785" y="1469485"/>
                  <a:pt x="3497969" y="1474998"/>
                </a:cubicBezTo>
                <a:cubicBezTo>
                  <a:pt x="3503545" y="1474582"/>
                  <a:pt x="3508873" y="1475523"/>
                  <a:pt x="3514181" y="1476525"/>
                </a:cubicBezTo>
                <a:lnTo>
                  <a:pt x="3514298" y="1477664"/>
                </a:lnTo>
                <a:cubicBezTo>
                  <a:pt x="3873149" y="1536596"/>
                  <a:pt x="4154188" y="1815167"/>
                  <a:pt x="4204464" y="2165262"/>
                </a:cubicBezTo>
                <a:cubicBezTo>
                  <a:pt x="4204632" y="2165315"/>
                  <a:pt x="4204801" y="2165320"/>
                  <a:pt x="4204970" y="2165325"/>
                </a:cubicBezTo>
                <a:lnTo>
                  <a:pt x="4205510" y="2171962"/>
                </a:lnTo>
                <a:cubicBezTo>
                  <a:pt x="4210567" y="2201969"/>
                  <a:pt x="4213016" y="2232611"/>
                  <a:pt x="4212974" y="2263693"/>
                </a:cubicBezTo>
                <a:cubicBezTo>
                  <a:pt x="4214286" y="2269279"/>
                  <a:pt x="4214345" y="2274903"/>
                  <a:pt x="4214345" y="2280541"/>
                </a:cubicBezTo>
                <a:cubicBezTo>
                  <a:pt x="4214345" y="2284333"/>
                  <a:pt x="4214318" y="2288119"/>
                  <a:pt x="4213752" y="2291891"/>
                </a:cubicBezTo>
                <a:lnTo>
                  <a:pt x="4213253" y="2291858"/>
                </a:lnTo>
                <a:lnTo>
                  <a:pt x="4213227" y="2292349"/>
                </a:lnTo>
                <a:lnTo>
                  <a:pt x="4196108" y="2290736"/>
                </a:lnTo>
                <a:cubicBezTo>
                  <a:pt x="4163734" y="2290213"/>
                  <a:pt x="4131854" y="2287255"/>
                  <a:pt x="4100682" y="2281745"/>
                </a:cubicBezTo>
                <a:cubicBezTo>
                  <a:pt x="4095105" y="2282161"/>
                  <a:pt x="4089776" y="2281220"/>
                  <a:pt x="4084465" y="2280217"/>
                </a:cubicBezTo>
                <a:lnTo>
                  <a:pt x="4084349" y="2279078"/>
                </a:lnTo>
                <a:cubicBezTo>
                  <a:pt x="3725498" y="2220146"/>
                  <a:pt x="3444459" y="1941574"/>
                  <a:pt x="3394183" y="1591480"/>
                </a:cubicBezTo>
                <a:cubicBezTo>
                  <a:pt x="3394016" y="1591427"/>
                  <a:pt x="3393847" y="1591423"/>
                  <a:pt x="3393678" y="1591418"/>
                </a:cubicBezTo>
                <a:lnTo>
                  <a:pt x="3393139" y="1584794"/>
                </a:lnTo>
                <a:cubicBezTo>
                  <a:pt x="3388081" y="1554782"/>
                  <a:pt x="3385630" y="1524133"/>
                  <a:pt x="3385672" y="1493044"/>
                </a:cubicBezTo>
                <a:cubicBezTo>
                  <a:pt x="3384360" y="1487460"/>
                  <a:pt x="3384302" y="1481838"/>
                  <a:pt x="3384302" y="1476202"/>
                </a:cubicBezTo>
                <a:lnTo>
                  <a:pt x="3384896" y="1464852"/>
                </a:lnTo>
                <a:lnTo>
                  <a:pt x="3385394" y="1464884"/>
                </a:lnTo>
                <a:close/>
                <a:moveTo>
                  <a:pt x="3371632" y="1464394"/>
                </a:moveTo>
                <a:lnTo>
                  <a:pt x="3371658" y="1464884"/>
                </a:lnTo>
                <a:lnTo>
                  <a:pt x="3372156" y="1464852"/>
                </a:lnTo>
                <a:lnTo>
                  <a:pt x="3372750" y="1476202"/>
                </a:lnTo>
                <a:cubicBezTo>
                  <a:pt x="3372750" y="1481838"/>
                  <a:pt x="3372691" y="1487460"/>
                  <a:pt x="3371379" y="1493044"/>
                </a:cubicBezTo>
                <a:cubicBezTo>
                  <a:pt x="3371421" y="1524133"/>
                  <a:pt x="3368971" y="1554782"/>
                  <a:pt x="3363912" y="1584794"/>
                </a:cubicBezTo>
                <a:lnTo>
                  <a:pt x="3363374" y="1591418"/>
                </a:lnTo>
                <a:cubicBezTo>
                  <a:pt x="3363204" y="1591423"/>
                  <a:pt x="3363036" y="1591427"/>
                  <a:pt x="3362868" y="1591480"/>
                </a:cubicBezTo>
                <a:cubicBezTo>
                  <a:pt x="3312593" y="1941574"/>
                  <a:pt x="3031554" y="2220146"/>
                  <a:pt x="2672703" y="2279078"/>
                </a:cubicBezTo>
                <a:lnTo>
                  <a:pt x="2672586" y="2280217"/>
                </a:lnTo>
                <a:cubicBezTo>
                  <a:pt x="2667276" y="2281220"/>
                  <a:pt x="2661947" y="2282161"/>
                  <a:pt x="2656370" y="2281745"/>
                </a:cubicBezTo>
                <a:cubicBezTo>
                  <a:pt x="2625198" y="2287255"/>
                  <a:pt x="2593318" y="2290213"/>
                  <a:pt x="2560943" y="2290736"/>
                </a:cubicBezTo>
                <a:lnTo>
                  <a:pt x="2543825" y="2292349"/>
                </a:lnTo>
                <a:lnTo>
                  <a:pt x="2543799" y="2291858"/>
                </a:lnTo>
                <a:lnTo>
                  <a:pt x="2543300" y="2291891"/>
                </a:lnTo>
                <a:cubicBezTo>
                  <a:pt x="2542734" y="2288119"/>
                  <a:pt x="2542707" y="2284333"/>
                  <a:pt x="2542707" y="2280541"/>
                </a:cubicBezTo>
                <a:cubicBezTo>
                  <a:pt x="2542707" y="2274903"/>
                  <a:pt x="2542765" y="2269279"/>
                  <a:pt x="2544077" y="2263693"/>
                </a:cubicBezTo>
                <a:cubicBezTo>
                  <a:pt x="2544035" y="2232611"/>
                  <a:pt x="2546485" y="2201969"/>
                  <a:pt x="2551541" y="2171962"/>
                </a:cubicBezTo>
                <a:lnTo>
                  <a:pt x="2552082" y="2165325"/>
                </a:lnTo>
                <a:cubicBezTo>
                  <a:pt x="2552250" y="2165320"/>
                  <a:pt x="2552420" y="2165315"/>
                  <a:pt x="2552587" y="2165262"/>
                </a:cubicBezTo>
                <a:cubicBezTo>
                  <a:pt x="2602864" y="1815167"/>
                  <a:pt x="2883903" y="1536596"/>
                  <a:pt x="3242753" y="1477664"/>
                </a:cubicBezTo>
                <a:lnTo>
                  <a:pt x="3242870" y="1476525"/>
                </a:lnTo>
                <a:cubicBezTo>
                  <a:pt x="3248179" y="1475523"/>
                  <a:pt x="3253507" y="1474582"/>
                  <a:pt x="3259083" y="1474998"/>
                </a:cubicBezTo>
                <a:cubicBezTo>
                  <a:pt x="3290266" y="1469485"/>
                  <a:pt x="3322159" y="1466527"/>
                  <a:pt x="3354544" y="1466004"/>
                </a:cubicBezTo>
                <a:close/>
                <a:moveTo>
                  <a:pt x="1693269" y="1464394"/>
                </a:moveTo>
                <a:lnTo>
                  <a:pt x="1710356" y="1466004"/>
                </a:lnTo>
                <a:cubicBezTo>
                  <a:pt x="1742742" y="1466527"/>
                  <a:pt x="1774634" y="1469485"/>
                  <a:pt x="1805818" y="1474998"/>
                </a:cubicBezTo>
                <a:cubicBezTo>
                  <a:pt x="1811394" y="1474582"/>
                  <a:pt x="1816722" y="1475523"/>
                  <a:pt x="1822030" y="1476525"/>
                </a:cubicBezTo>
                <a:lnTo>
                  <a:pt x="1822148" y="1477664"/>
                </a:lnTo>
                <a:cubicBezTo>
                  <a:pt x="2180998" y="1536596"/>
                  <a:pt x="2462037" y="1815167"/>
                  <a:pt x="2512313" y="2165262"/>
                </a:cubicBezTo>
                <a:cubicBezTo>
                  <a:pt x="2512481" y="2165315"/>
                  <a:pt x="2512650" y="2165320"/>
                  <a:pt x="2512819" y="2165325"/>
                </a:cubicBezTo>
                <a:lnTo>
                  <a:pt x="2513359" y="2171962"/>
                </a:lnTo>
                <a:cubicBezTo>
                  <a:pt x="2518416" y="2201969"/>
                  <a:pt x="2520865" y="2232611"/>
                  <a:pt x="2520823" y="2263693"/>
                </a:cubicBezTo>
                <a:cubicBezTo>
                  <a:pt x="2522135" y="2269279"/>
                  <a:pt x="2522194" y="2274903"/>
                  <a:pt x="2522194" y="2280541"/>
                </a:cubicBezTo>
                <a:cubicBezTo>
                  <a:pt x="2522194" y="2284333"/>
                  <a:pt x="2522167" y="2288119"/>
                  <a:pt x="2521601" y="2291891"/>
                </a:cubicBezTo>
                <a:lnTo>
                  <a:pt x="2521102" y="2291858"/>
                </a:lnTo>
                <a:lnTo>
                  <a:pt x="2521076" y="2292349"/>
                </a:lnTo>
                <a:lnTo>
                  <a:pt x="2503957" y="2290736"/>
                </a:lnTo>
                <a:cubicBezTo>
                  <a:pt x="2471583" y="2290213"/>
                  <a:pt x="2439703" y="2287255"/>
                  <a:pt x="2408531" y="2281745"/>
                </a:cubicBezTo>
                <a:cubicBezTo>
                  <a:pt x="2402954" y="2282161"/>
                  <a:pt x="2397625" y="2281220"/>
                  <a:pt x="2392314" y="2280217"/>
                </a:cubicBezTo>
                <a:lnTo>
                  <a:pt x="2392198" y="2279078"/>
                </a:lnTo>
                <a:cubicBezTo>
                  <a:pt x="2033347" y="2220146"/>
                  <a:pt x="1752308" y="1941574"/>
                  <a:pt x="1702032" y="1591480"/>
                </a:cubicBezTo>
                <a:cubicBezTo>
                  <a:pt x="1701865" y="1591427"/>
                  <a:pt x="1701696" y="1591423"/>
                  <a:pt x="1701527" y="1591418"/>
                </a:cubicBezTo>
                <a:lnTo>
                  <a:pt x="1700989" y="1584794"/>
                </a:lnTo>
                <a:cubicBezTo>
                  <a:pt x="1695930" y="1554782"/>
                  <a:pt x="1693479" y="1524133"/>
                  <a:pt x="1693521" y="1493044"/>
                </a:cubicBezTo>
                <a:cubicBezTo>
                  <a:pt x="1692209" y="1487460"/>
                  <a:pt x="1692151" y="1481838"/>
                  <a:pt x="1692151" y="1476202"/>
                </a:cubicBezTo>
                <a:lnTo>
                  <a:pt x="1692745" y="1464852"/>
                </a:lnTo>
                <a:lnTo>
                  <a:pt x="1693243" y="1464884"/>
                </a:lnTo>
                <a:close/>
                <a:moveTo>
                  <a:pt x="1679481" y="1464394"/>
                </a:moveTo>
                <a:lnTo>
                  <a:pt x="1679507" y="1464884"/>
                </a:lnTo>
                <a:lnTo>
                  <a:pt x="1680005" y="1464852"/>
                </a:lnTo>
                <a:lnTo>
                  <a:pt x="1680599" y="1476202"/>
                </a:lnTo>
                <a:cubicBezTo>
                  <a:pt x="1680599" y="1481838"/>
                  <a:pt x="1680540" y="1487460"/>
                  <a:pt x="1679228" y="1493044"/>
                </a:cubicBezTo>
                <a:cubicBezTo>
                  <a:pt x="1679270" y="1524133"/>
                  <a:pt x="1676820" y="1554782"/>
                  <a:pt x="1671761" y="1584794"/>
                </a:cubicBezTo>
                <a:lnTo>
                  <a:pt x="1671223" y="1591418"/>
                </a:lnTo>
                <a:cubicBezTo>
                  <a:pt x="1671053" y="1591423"/>
                  <a:pt x="1670885" y="1591427"/>
                  <a:pt x="1670717" y="1591480"/>
                </a:cubicBezTo>
                <a:cubicBezTo>
                  <a:pt x="1620442" y="1941574"/>
                  <a:pt x="1339403" y="2220146"/>
                  <a:pt x="980552" y="2279078"/>
                </a:cubicBezTo>
                <a:lnTo>
                  <a:pt x="980435" y="2280217"/>
                </a:lnTo>
                <a:cubicBezTo>
                  <a:pt x="975125" y="2281220"/>
                  <a:pt x="969796" y="2282161"/>
                  <a:pt x="964219" y="2281745"/>
                </a:cubicBezTo>
                <a:cubicBezTo>
                  <a:pt x="933047" y="2287255"/>
                  <a:pt x="901167" y="2290213"/>
                  <a:pt x="868792" y="2290736"/>
                </a:cubicBezTo>
                <a:lnTo>
                  <a:pt x="851674" y="2292349"/>
                </a:lnTo>
                <a:lnTo>
                  <a:pt x="851648" y="2291858"/>
                </a:lnTo>
                <a:lnTo>
                  <a:pt x="851149" y="2291891"/>
                </a:lnTo>
                <a:cubicBezTo>
                  <a:pt x="850583" y="2288119"/>
                  <a:pt x="850556" y="2284333"/>
                  <a:pt x="850556" y="2280541"/>
                </a:cubicBezTo>
                <a:cubicBezTo>
                  <a:pt x="850556" y="2274903"/>
                  <a:pt x="850614" y="2269279"/>
                  <a:pt x="851926" y="2263693"/>
                </a:cubicBezTo>
                <a:cubicBezTo>
                  <a:pt x="851884" y="2232611"/>
                  <a:pt x="854334" y="2201969"/>
                  <a:pt x="859390" y="2171962"/>
                </a:cubicBezTo>
                <a:lnTo>
                  <a:pt x="859931" y="2165325"/>
                </a:lnTo>
                <a:cubicBezTo>
                  <a:pt x="860099" y="2165320"/>
                  <a:pt x="860269" y="2165315"/>
                  <a:pt x="860436" y="2165262"/>
                </a:cubicBezTo>
                <a:cubicBezTo>
                  <a:pt x="910713" y="1815167"/>
                  <a:pt x="1191752" y="1536596"/>
                  <a:pt x="1550602" y="1477664"/>
                </a:cubicBezTo>
                <a:lnTo>
                  <a:pt x="1550719" y="1476525"/>
                </a:lnTo>
                <a:cubicBezTo>
                  <a:pt x="1556028" y="1475523"/>
                  <a:pt x="1561356" y="1474582"/>
                  <a:pt x="1566932" y="1474998"/>
                </a:cubicBezTo>
                <a:cubicBezTo>
                  <a:pt x="1598115" y="1469485"/>
                  <a:pt x="1630008" y="1466527"/>
                  <a:pt x="1662393" y="1466004"/>
                </a:cubicBezTo>
                <a:close/>
                <a:moveTo>
                  <a:pt x="1118" y="1464394"/>
                </a:moveTo>
                <a:lnTo>
                  <a:pt x="18205" y="1466004"/>
                </a:lnTo>
                <a:cubicBezTo>
                  <a:pt x="50591" y="1466527"/>
                  <a:pt x="82483" y="1469485"/>
                  <a:pt x="113667" y="1474998"/>
                </a:cubicBezTo>
                <a:cubicBezTo>
                  <a:pt x="119243" y="1474582"/>
                  <a:pt x="124571" y="1475523"/>
                  <a:pt x="129879" y="1476525"/>
                </a:cubicBezTo>
                <a:lnTo>
                  <a:pt x="129997" y="1477664"/>
                </a:lnTo>
                <a:cubicBezTo>
                  <a:pt x="488847" y="1536596"/>
                  <a:pt x="769886" y="1815167"/>
                  <a:pt x="820162" y="2165262"/>
                </a:cubicBezTo>
                <a:cubicBezTo>
                  <a:pt x="820330" y="2165315"/>
                  <a:pt x="820499" y="2165320"/>
                  <a:pt x="820668" y="2165325"/>
                </a:cubicBezTo>
                <a:lnTo>
                  <a:pt x="821208" y="2171962"/>
                </a:lnTo>
                <a:cubicBezTo>
                  <a:pt x="826265" y="2201969"/>
                  <a:pt x="828714" y="2232611"/>
                  <a:pt x="828672" y="2263693"/>
                </a:cubicBezTo>
                <a:cubicBezTo>
                  <a:pt x="829984" y="2269279"/>
                  <a:pt x="830043" y="2274903"/>
                  <a:pt x="830043" y="2280541"/>
                </a:cubicBezTo>
                <a:cubicBezTo>
                  <a:pt x="830043" y="2284333"/>
                  <a:pt x="830016" y="2288119"/>
                  <a:pt x="829450" y="2291891"/>
                </a:cubicBezTo>
                <a:lnTo>
                  <a:pt x="828951" y="2291858"/>
                </a:lnTo>
                <a:lnTo>
                  <a:pt x="828925" y="2292349"/>
                </a:lnTo>
                <a:lnTo>
                  <a:pt x="811806" y="2290736"/>
                </a:lnTo>
                <a:cubicBezTo>
                  <a:pt x="779432" y="2290213"/>
                  <a:pt x="747552" y="2287255"/>
                  <a:pt x="716380" y="2281745"/>
                </a:cubicBezTo>
                <a:cubicBezTo>
                  <a:pt x="710803" y="2282161"/>
                  <a:pt x="705474" y="2281220"/>
                  <a:pt x="700163" y="2280217"/>
                </a:cubicBezTo>
                <a:lnTo>
                  <a:pt x="700047" y="2279078"/>
                </a:lnTo>
                <a:cubicBezTo>
                  <a:pt x="341196" y="2220146"/>
                  <a:pt x="60157" y="1941574"/>
                  <a:pt x="9881" y="1591480"/>
                </a:cubicBezTo>
                <a:cubicBezTo>
                  <a:pt x="9714" y="1591427"/>
                  <a:pt x="9545" y="1591423"/>
                  <a:pt x="9376" y="1591418"/>
                </a:cubicBezTo>
                <a:lnTo>
                  <a:pt x="8837" y="1584794"/>
                </a:lnTo>
                <a:cubicBezTo>
                  <a:pt x="3779" y="1554782"/>
                  <a:pt x="1328" y="1524133"/>
                  <a:pt x="1370" y="1493044"/>
                </a:cubicBezTo>
                <a:cubicBezTo>
                  <a:pt x="58" y="1487460"/>
                  <a:pt x="0" y="1481838"/>
                  <a:pt x="0" y="1476202"/>
                </a:cubicBezTo>
                <a:lnTo>
                  <a:pt x="594" y="1464852"/>
                </a:lnTo>
                <a:lnTo>
                  <a:pt x="1092" y="1464884"/>
                </a:lnTo>
                <a:close/>
                <a:moveTo>
                  <a:pt x="7762529" y="750600"/>
                </a:moveTo>
                <a:cubicBezTo>
                  <a:pt x="7815805" y="1021506"/>
                  <a:pt x="8030648" y="1236303"/>
                  <a:pt x="8305838" y="1295446"/>
                </a:cubicBezTo>
                <a:cubicBezTo>
                  <a:pt x="8252563" y="1024540"/>
                  <a:pt x="8037719" y="809743"/>
                  <a:pt x="7762529" y="750600"/>
                </a:cubicBezTo>
                <a:close/>
                <a:moveTo>
                  <a:pt x="7455280" y="750600"/>
                </a:moveTo>
                <a:cubicBezTo>
                  <a:pt x="7180090" y="809743"/>
                  <a:pt x="6965246" y="1024540"/>
                  <a:pt x="6911971" y="1295446"/>
                </a:cubicBezTo>
                <a:cubicBezTo>
                  <a:pt x="7187161" y="1236303"/>
                  <a:pt x="7402004" y="1021506"/>
                  <a:pt x="7455280" y="750600"/>
                </a:cubicBezTo>
                <a:close/>
                <a:moveTo>
                  <a:pt x="6070378" y="750600"/>
                </a:moveTo>
                <a:cubicBezTo>
                  <a:pt x="6123654" y="1021506"/>
                  <a:pt x="6338497" y="1236303"/>
                  <a:pt x="6613687" y="1295446"/>
                </a:cubicBezTo>
                <a:cubicBezTo>
                  <a:pt x="6560412" y="1024540"/>
                  <a:pt x="6345568" y="809743"/>
                  <a:pt x="6070378" y="750600"/>
                </a:cubicBezTo>
                <a:close/>
                <a:moveTo>
                  <a:pt x="5763129" y="750600"/>
                </a:moveTo>
                <a:cubicBezTo>
                  <a:pt x="5487939" y="809743"/>
                  <a:pt x="5273095" y="1024540"/>
                  <a:pt x="5219820" y="1295446"/>
                </a:cubicBezTo>
                <a:cubicBezTo>
                  <a:pt x="5495010" y="1236303"/>
                  <a:pt x="5709853" y="1021506"/>
                  <a:pt x="5763129" y="750600"/>
                </a:cubicBezTo>
                <a:close/>
                <a:moveTo>
                  <a:pt x="4378227" y="750600"/>
                </a:moveTo>
                <a:cubicBezTo>
                  <a:pt x="4431503" y="1021506"/>
                  <a:pt x="4646346" y="1236303"/>
                  <a:pt x="4921536" y="1295446"/>
                </a:cubicBezTo>
                <a:cubicBezTo>
                  <a:pt x="4868261" y="1024540"/>
                  <a:pt x="4653417" y="809743"/>
                  <a:pt x="4378227" y="750600"/>
                </a:cubicBezTo>
                <a:close/>
                <a:moveTo>
                  <a:pt x="4070978" y="750600"/>
                </a:moveTo>
                <a:cubicBezTo>
                  <a:pt x="3795788" y="809743"/>
                  <a:pt x="3580944" y="1024540"/>
                  <a:pt x="3527669" y="1295446"/>
                </a:cubicBezTo>
                <a:cubicBezTo>
                  <a:pt x="3802859" y="1236303"/>
                  <a:pt x="4017702" y="1021506"/>
                  <a:pt x="4070978" y="750600"/>
                </a:cubicBezTo>
                <a:close/>
                <a:moveTo>
                  <a:pt x="2686076" y="750600"/>
                </a:moveTo>
                <a:cubicBezTo>
                  <a:pt x="2739352" y="1021506"/>
                  <a:pt x="2954195" y="1236303"/>
                  <a:pt x="3229385" y="1295446"/>
                </a:cubicBezTo>
                <a:cubicBezTo>
                  <a:pt x="3176110" y="1024540"/>
                  <a:pt x="2961266" y="809743"/>
                  <a:pt x="2686076" y="750600"/>
                </a:cubicBezTo>
                <a:close/>
                <a:moveTo>
                  <a:pt x="2378827" y="750600"/>
                </a:moveTo>
                <a:cubicBezTo>
                  <a:pt x="2103637" y="809743"/>
                  <a:pt x="1888793" y="1024540"/>
                  <a:pt x="1835518" y="1295446"/>
                </a:cubicBezTo>
                <a:cubicBezTo>
                  <a:pt x="2110708" y="1236303"/>
                  <a:pt x="2325551" y="1021506"/>
                  <a:pt x="2378827" y="750600"/>
                </a:cubicBezTo>
                <a:close/>
                <a:moveTo>
                  <a:pt x="993925" y="750600"/>
                </a:moveTo>
                <a:cubicBezTo>
                  <a:pt x="1047201" y="1021506"/>
                  <a:pt x="1262044" y="1236303"/>
                  <a:pt x="1537234" y="1295446"/>
                </a:cubicBezTo>
                <a:cubicBezTo>
                  <a:pt x="1483959" y="1024540"/>
                  <a:pt x="1269115" y="809743"/>
                  <a:pt x="993925" y="750600"/>
                </a:cubicBezTo>
                <a:close/>
                <a:moveTo>
                  <a:pt x="686676" y="750600"/>
                </a:moveTo>
                <a:cubicBezTo>
                  <a:pt x="411486" y="809743"/>
                  <a:pt x="196642" y="1024540"/>
                  <a:pt x="143367" y="1295446"/>
                </a:cubicBezTo>
                <a:cubicBezTo>
                  <a:pt x="418557" y="1236303"/>
                  <a:pt x="633400" y="1021506"/>
                  <a:pt x="686676" y="750600"/>
                </a:cubicBezTo>
                <a:close/>
                <a:moveTo>
                  <a:pt x="9139239" y="624486"/>
                </a:moveTo>
                <a:lnTo>
                  <a:pt x="9139239" y="752995"/>
                </a:lnTo>
                <a:lnTo>
                  <a:pt x="9047261" y="779881"/>
                </a:lnTo>
                <a:cubicBezTo>
                  <a:pt x="8821055" y="864319"/>
                  <a:pt x="8650738" y="1058403"/>
                  <a:pt x="8604122" y="1295446"/>
                </a:cubicBezTo>
                <a:cubicBezTo>
                  <a:pt x="8844913" y="1243696"/>
                  <a:pt x="9039501" y="1072773"/>
                  <a:pt x="9120077" y="849365"/>
                </a:cubicBezTo>
                <a:lnTo>
                  <a:pt x="9139239" y="780178"/>
                </a:lnTo>
                <a:lnTo>
                  <a:pt x="9139239" y="1085737"/>
                </a:lnTo>
                <a:lnTo>
                  <a:pt x="9135069" y="1092549"/>
                </a:lnTo>
                <a:cubicBezTo>
                  <a:pt x="9008919" y="1266178"/>
                  <a:pt x="8815033" y="1389778"/>
                  <a:pt x="8590751" y="1426902"/>
                </a:cubicBezTo>
                <a:lnTo>
                  <a:pt x="8590635" y="1428050"/>
                </a:lnTo>
                <a:cubicBezTo>
                  <a:pt x="8585324" y="1429061"/>
                  <a:pt x="8579995" y="1430009"/>
                  <a:pt x="8574418" y="1429590"/>
                </a:cubicBezTo>
                <a:cubicBezTo>
                  <a:pt x="8543246" y="1435144"/>
                  <a:pt x="8511366" y="1438125"/>
                  <a:pt x="8478991" y="1438652"/>
                </a:cubicBezTo>
                <a:lnTo>
                  <a:pt x="8461873" y="1440278"/>
                </a:lnTo>
                <a:lnTo>
                  <a:pt x="8461847" y="1439783"/>
                </a:lnTo>
                <a:lnTo>
                  <a:pt x="8461348" y="1439816"/>
                </a:lnTo>
                <a:cubicBezTo>
                  <a:pt x="8460782" y="1436014"/>
                  <a:pt x="8460755" y="1432198"/>
                  <a:pt x="8460755" y="1428376"/>
                </a:cubicBezTo>
                <a:cubicBezTo>
                  <a:pt x="8460755" y="1422694"/>
                  <a:pt x="8460814" y="1417025"/>
                  <a:pt x="8462126" y="1411395"/>
                </a:cubicBezTo>
                <a:cubicBezTo>
                  <a:pt x="8462083" y="1380067"/>
                  <a:pt x="8464533" y="1349182"/>
                  <a:pt x="8469590" y="1318938"/>
                </a:cubicBezTo>
                <a:lnTo>
                  <a:pt x="8470130" y="1312248"/>
                </a:lnTo>
                <a:cubicBezTo>
                  <a:pt x="8470299" y="1312243"/>
                  <a:pt x="8470468" y="1312238"/>
                  <a:pt x="8470636" y="1312185"/>
                </a:cubicBezTo>
                <a:cubicBezTo>
                  <a:pt x="8514628" y="1003427"/>
                  <a:pt x="8735297" y="749863"/>
                  <a:pt x="9030178" y="651504"/>
                </a:cubicBezTo>
                <a:close/>
                <a:moveTo>
                  <a:pt x="7620280" y="605769"/>
                </a:moveTo>
                <a:lnTo>
                  <a:pt x="7637367" y="607392"/>
                </a:lnTo>
                <a:cubicBezTo>
                  <a:pt x="7669753" y="607919"/>
                  <a:pt x="7701646" y="610900"/>
                  <a:pt x="7732829" y="616457"/>
                </a:cubicBezTo>
                <a:cubicBezTo>
                  <a:pt x="7738405" y="616038"/>
                  <a:pt x="7743733" y="616986"/>
                  <a:pt x="7749042" y="617996"/>
                </a:cubicBezTo>
                <a:lnTo>
                  <a:pt x="7749159" y="619144"/>
                </a:lnTo>
                <a:cubicBezTo>
                  <a:pt x="8108009" y="678542"/>
                  <a:pt x="8389048" y="959319"/>
                  <a:pt x="8439324" y="1312185"/>
                </a:cubicBezTo>
                <a:cubicBezTo>
                  <a:pt x="8439492" y="1312238"/>
                  <a:pt x="8439661" y="1312243"/>
                  <a:pt x="8439830" y="1312248"/>
                </a:cubicBezTo>
                <a:lnTo>
                  <a:pt x="8440370" y="1318938"/>
                </a:lnTo>
                <a:cubicBezTo>
                  <a:pt x="8445427" y="1349182"/>
                  <a:pt x="8447877" y="1380067"/>
                  <a:pt x="8447834" y="1411395"/>
                </a:cubicBezTo>
                <a:cubicBezTo>
                  <a:pt x="8449146" y="1417025"/>
                  <a:pt x="8449205" y="1422694"/>
                  <a:pt x="8449205" y="1428376"/>
                </a:cubicBezTo>
                <a:cubicBezTo>
                  <a:pt x="8449205" y="1432198"/>
                  <a:pt x="8449178" y="1436014"/>
                  <a:pt x="8448612" y="1439816"/>
                </a:cubicBezTo>
                <a:lnTo>
                  <a:pt x="8448113" y="1439783"/>
                </a:lnTo>
                <a:lnTo>
                  <a:pt x="8448087" y="1440278"/>
                </a:lnTo>
                <a:lnTo>
                  <a:pt x="8430969" y="1438652"/>
                </a:lnTo>
                <a:cubicBezTo>
                  <a:pt x="8398594" y="1438125"/>
                  <a:pt x="8366714" y="1435144"/>
                  <a:pt x="8335542" y="1429590"/>
                </a:cubicBezTo>
                <a:cubicBezTo>
                  <a:pt x="8329965" y="1430009"/>
                  <a:pt x="8324636" y="1429061"/>
                  <a:pt x="8319325" y="1428050"/>
                </a:cubicBezTo>
                <a:lnTo>
                  <a:pt x="8319209" y="1426902"/>
                </a:lnTo>
                <a:cubicBezTo>
                  <a:pt x="7960358" y="1367503"/>
                  <a:pt x="7679319" y="1086726"/>
                  <a:pt x="7629044" y="733861"/>
                </a:cubicBezTo>
                <a:cubicBezTo>
                  <a:pt x="7628876" y="733808"/>
                  <a:pt x="7628708" y="733803"/>
                  <a:pt x="7628538" y="733798"/>
                </a:cubicBezTo>
                <a:lnTo>
                  <a:pt x="7628000" y="727122"/>
                </a:lnTo>
                <a:cubicBezTo>
                  <a:pt x="7622941" y="696872"/>
                  <a:pt x="7620490" y="665981"/>
                  <a:pt x="7620533" y="634646"/>
                </a:cubicBezTo>
                <a:cubicBezTo>
                  <a:pt x="7619221" y="629018"/>
                  <a:pt x="7619162" y="623351"/>
                  <a:pt x="7619162" y="617670"/>
                </a:cubicBezTo>
                <a:lnTo>
                  <a:pt x="7619756" y="606230"/>
                </a:lnTo>
                <a:lnTo>
                  <a:pt x="7620254" y="606263"/>
                </a:lnTo>
                <a:close/>
                <a:moveTo>
                  <a:pt x="7597529" y="605769"/>
                </a:moveTo>
                <a:lnTo>
                  <a:pt x="7597555" y="606263"/>
                </a:lnTo>
                <a:lnTo>
                  <a:pt x="7598053" y="606230"/>
                </a:lnTo>
                <a:lnTo>
                  <a:pt x="7598647" y="617670"/>
                </a:lnTo>
                <a:cubicBezTo>
                  <a:pt x="7598647" y="623351"/>
                  <a:pt x="7598588" y="629018"/>
                  <a:pt x="7597276" y="634646"/>
                </a:cubicBezTo>
                <a:cubicBezTo>
                  <a:pt x="7597319" y="665981"/>
                  <a:pt x="7594868" y="696872"/>
                  <a:pt x="7589809" y="727122"/>
                </a:cubicBezTo>
                <a:lnTo>
                  <a:pt x="7589271" y="733798"/>
                </a:lnTo>
                <a:cubicBezTo>
                  <a:pt x="7589101" y="733803"/>
                  <a:pt x="7588933" y="733808"/>
                  <a:pt x="7588765" y="733861"/>
                </a:cubicBezTo>
                <a:cubicBezTo>
                  <a:pt x="7538490" y="1086726"/>
                  <a:pt x="7257451" y="1367503"/>
                  <a:pt x="6898600" y="1426902"/>
                </a:cubicBezTo>
                <a:lnTo>
                  <a:pt x="6898484" y="1428050"/>
                </a:lnTo>
                <a:cubicBezTo>
                  <a:pt x="6893173" y="1429061"/>
                  <a:pt x="6887844" y="1430009"/>
                  <a:pt x="6882267" y="1429590"/>
                </a:cubicBezTo>
                <a:cubicBezTo>
                  <a:pt x="6851095" y="1435144"/>
                  <a:pt x="6819215" y="1438125"/>
                  <a:pt x="6786841" y="1438652"/>
                </a:cubicBezTo>
                <a:lnTo>
                  <a:pt x="6769722" y="1440278"/>
                </a:lnTo>
                <a:lnTo>
                  <a:pt x="6769696" y="1439783"/>
                </a:lnTo>
                <a:lnTo>
                  <a:pt x="6769197" y="1439816"/>
                </a:lnTo>
                <a:cubicBezTo>
                  <a:pt x="6768631" y="1436014"/>
                  <a:pt x="6768604" y="1432198"/>
                  <a:pt x="6768604" y="1428376"/>
                </a:cubicBezTo>
                <a:cubicBezTo>
                  <a:pt x="6768604" y="1422694"/>
                  <a:pt x="6768663" y="1417025"/>
                  <a:pt x="6769975" y="1411395"/>
                </a:cubicBezTo>
                <a:cubicBezTo>
                  <a:pt x="6769933" y="1380067"/>
                  <a:pt x="6772382" y="1349182"/>
                  <a:pt x="6777439" y="1318938"/>
                </a:cubicBezTo>
                <a:lnTo>
                  <a:pt x="6777979" y="1312248"/>
                </a:lnTo>
                <a:cubicBezTo>
                  <a:pt x="6778148" y="1312243"/>
                  <a:pt x="6778317" y="1312238"/>
                  <a:pt x="6778485" y="1312185"/>
                </a:cubicBezTo>
                <a:cubicBezTo>
                  <a:pt x="6828761" y="959319"/>
                  <a:pt x="7109800" y="678542"/>
                  <a:pt x="7468650" y="619144"/>
                </a:cubicBezTo>
                <a:lnTo>
                  <a:pt x="7468767" y="617996"/>
                </a:lnTo>
                <a:cubicBezTo>
                  <a:pt x="7474076" y="616986"/>
                  <a:pt x="7479404" y="616038"/>
                  <a:pt x="7484980" y="616457"/>
                </a:cubicBezTo>
                <a:cubicBezTo>
                  <a:pt x="7516163" y="610900"/>
                  <a:pt x="7548056" y="607919"/>
                  <a:pt x="7580442" y="607392"/>
                </a:cubicBezTo>
                <a:close/>
                <a:moveTo>
                  <a:pt x="5928129" y="605769"/>
                </a:moveTo>
                <a:lnTo>
                  <a:pt x="5945217" y="607392"/>
                </a:lnTo>
                <a:cubicBezTo>
                  <a:pt x="5977602" y="607919"/>
                  <a:pt x="6009495" y="610900"/>
                  <a:pt x="6040678" y="616457"/>
                </a:cubicBezTo>
                <a:cubicBezTo>
                  <a:pt x="6046254" y="616038"/>
                  <a:pt x="6051582" y="616986"/>
                  <a:pt x="6056891" y="617996"/>
                </a:cubicBezTo>
                <a:lnTo>
                  <a:pt x="6057008" y="619144"/>
                </a:lnTo>
                <a:cubicBezTo>
                  <a:pt x="6415858" y="678542"/>
                  <a:pt x="6696897" y="959319"/>
                  <a:pt x="6747174" y="1312185"/>
                </a:cubicBezTo>
                <a:cubicBezTo>
                  <a:pt x="6747341" y="1312238"/>
                  <a:pt x="6747511" y="1312243"/>
                  <a:pt x="6747679" y="1312248"/>
                </a:cubicBezTo>
                <a:lnTo>
                  <a:pt x="6748220" y="1318938"/>
                </a:lnTo>
                <a:cubicBezTo>
                  <a:pt x="6753276" y="1349182"/>
                  <a:pt x="6755726" y="1380067"/>
                  <a:pt x="6755684" y="1411395"/>
                </a:cubicBezTo>
                <a:cubicBezTo>
                  <a:pt x="6756996" y="1417025"/>
                  <a:pt x="6757054" y="1422694"/>
                  <a:pt x="6757054" y="1428376"/>
                </a:cubicBezTo>
                <a:cubicBezTo>
                  <a:pt x="6757054" y="1432198"/>
                  <a:pt x="6757027" y="1436014"/>
                  <a:pt x="6756461" y="1439816"/>
                </a:cubicBezTo>
                <a:lnTo>
                  <a:pt x="6755962" y="1439783"/>
                </a:lnTo>
                <a:lnTo>
                  <a:pt x="6755936" y="1440278"/>
                </a:lnTo>
                <a:lnTo>
                  <a:pt x="6738818" y="1438652"/>
                </a:lnTo>
                <a:cubicBezTo>
                  <a:pt x="6706444" y="1438125"/>
                  <a:pt x="6674563" y="1435144"/>
                  <a:pt x="6643391" y="1429590"/>
                </a:cubicBezTo>
                <a:cubicBezTo>
                  <a:pt x="6637814" y="1430009"/>
                  <a:pt x="6632485" y="1429061"/>
                  <a:pt x="6627175" y="1428050"/>
                </a:cubicBezTo>
                <a:lnTo>
                  <a:pt x="6627059" y="1426902"/>
                </a:lnTo>
                <a:cubicBezTo>
                  <a:pt x="6268207" y="1367503"/>
                  <a:pt x="5987168" y="1086726"/>
                  <a:pt x="5936893" y="733861"/>
                </a:cubicBezTo>
                <a:cubicBezTo>
                  <a:pt x="5936725" y="733808"/>
                  <a:pt x="5936557" y="733803"/>
                  <a:pt x="5936387" y="733798"/>
                </a:cubicBezTo>
                <a:lnTo>
                  <a:pt x="5935849" y="727122"/>
                </a:lnTo>
                <a:cubicBezTo>
                  <a:pt x="5930790" y="696872"/>
                  <a:pt x="5928340" y="665981"/>
                  <a:pt x="5928382" y="634646"/>
                </a:cubicBezTo>
                <a:cubicBezTo>
                  <a:pt x="5927070" y="629018"/>
                  <a:pt x="5927011" y="623351"/>
                  <a:pt x="5927011" y="617670"/>
                </a:cubicBezTo>
                <a:lnTo>
                  <a:pt x="5927605" y="606230"/>
                </a:lnTo>
                <a:lnTo>
                  <a:pt x="5928103" y="606263"/>
                </a:lnTo>
                <a:close/>
                <a:moveTo>
                  <a:pt x="5905378" y="605769"/>
                </a:moveTo>
                <a:lnTo>
                  <a:pt x="5905404" y="606263"/>
                </a:lnTo>
                <a:lnTo>
                  <a:pt x="5905902" y="606230"/>
                </a:lnTo>
                <a:lnTo>
                  <a:pt x="5906496" y="617670"/>
                </a:lnTo>
                <a:cubicBezTo>
                  <a:pt x="5906496" y="623351"/>
                  <a:pt x="5906438" y="629018"/>
                  <a:pt x="5905126" y="634646"/>
                </a:cubicBezTo>
                <a:cubicBezTo>
                  <a:pt x="5905168" y="665981"/>
                  <a:pt x="5902717" y="696872"/>
                  <a:pt x="5897659" y="727122"/>
                </a:cubicBezTo>
                <a:lnTo>
                  <a:pt x="5897120" y="733798"/>
                </a:lnTo>
                <a:cubicBezTo>
                  <a:pt x="5896951" y="733803"/>
                  <a:pt x="5896782" y="733808"/>
                  <a:pt x="5896615" y="733861"/>
                </a:cubicBezTo>
                <a:cubicBezTo>
                  <a:pt x="5846339" y="1086726"/>
                  <a:pt x="5565300" y="1367503"/>
                  <a:pt x="5206449" y="1426902"/>
                </a:cubicBezTo>
                <a:lnTo>
                  <a:pt x="5206334" y="1428050"/>
                </a:lnTo>
                <a:cubicBezTo>
                  <a:pt x="5201022" y="1429061"/>
                  <a:pt x="5195693" y="1430009"/>
                  <a:pt x="5190116" y="1429590"/>
                </a:cubicBezTo>
                <a:cubicBezTo>
                  <a:pt x="5158944" y="1435144"/>
                  <a:pt x="5127065" y="1438125"/>
                  <a:pt x="5094690" y="1438652"/>
                </a:cubicBezTo>
                <a:lnTo>
                  <a:pt x="5077571" y="1440278"/>
                </a:lnTo>
                <a:lnTo>
                  <a:pt x="5077545" y="1439783"/>
                </a:lnTo>
                <a:lnTo>
                  <a:pt x="5077046" y="1439816"/>
                </a:lnTo>
                <a:cubicBezTo>
                  <a:pt x="5076480" y="1436014"/>
                  <a:pt x="5076453" y="1432198"/>
                  <a:pt x="5076453" y="1428376"/>
                </a:cubicBezTo>
                <a:cubicBezTo>
                  <a:pt x="5076453" y="1422694"/>
                  <a:pt x="5076512" y="1417025"/>
                  <a:pt x="5077824" y="1411395"/>
                </a:cubicBezTo>
                <a:cubicBezTo>
                  <a:pt x="5077782" y="1380067"/>
                  <a:pt x="5080231" y="1349182"/>
                  <a:pt x="5085288" y="1318938"/>
                </a:cubicBezTo>
                <a:lnTo>
                  <a:pt x="5085828" y="1312248"/>
                </a:lnTo>
                <a:cubicBezTo>
                  <a:pt x="5085997" y="1312243"/>
                  <a:pt x="5086166" y="1312238"/>
                  <a:pt x="5086334" y="1312185"/>
                </a:cubicBezTo>
                <a:cubicBezTo>
                  <a:pt x="5136610" y="959319"/>
                  <a:pt x="5417649" y="678542"/>
                  <a:pt x="5776501" y="619144"/>
                </a:cubicBezTo>
                <a:lnTo>
                  <a:pt x="5776617" y="617996"/>
                </a:lnTo>
                <a:cubicBezTo>
                  <a:pt x="5781926" y="616986"/>
                  <a:pt x="5787253" y="616038"/>
                  <a:pt x="5792829" y="616457"/>
                </a:cubicBezTo>
                <a:cubicBezTo>
                  <a:pt x="5824013" y="610900"/>
                  <a:pt x="5855905" y="607919"/>
                  <a:pt x="5888291" y="607392"/>
                </a:cubicBezTo>
                <a:close/>
                <a:moveTo>
                  <a:pt x="4235979" y="605769"/>
                </a:moveTo>
                <a:lnTo>
                  <a:pt x="4253065" y="607392"/>
                </a:lnTo>
                <a:cubicBezTo>
                  <a:pt x="4285451" y="607919"/>
                  <a:pt x="4317343" y="610900"/>
                  <a:pt x="4348528" y="616457"/>
                </a:cubicBezTo>
                <a:cubicBezTo>
                  <a:pt x="4354104" y="616038"/>
                  <a:pt x="4359431" y="616986"/>
                  <a:pt x="4364739" y="617996"/>
                </a:cubicBezTo>
                <a:lnTo>
                  <a:pt x="4364856" y="619144"/>
                </a:lnTo>
                <a:cubicBezTo>
                  <a:pt x="4723707" y="678542"/>
                  <a:pt x="5004746" y="959319"/>
                  <a:pt x="5055022" y="1312185"/>
                </a:cubicBezTo>
                <a:cubicBezTo>
                  <a:pt x="5055190" y="1312238"/>
                  <a:pt x="5055359" y="1312243"/>
                  <a:pt x="5055528" y="1312248"/>
                </a:cubicBezTo>
                <a:lnTo>
                  <a:pt x="5056068" y="1318938"/>
                </a:lnTo>
                <a:cubicBezTo>
                  <a:pt x="5061125" y="1349182"/>
                  <a:pt x="5063574" y="1380067"/>
                  <a:pt x="5063532" y="1411395"/>
                </a:cubicBezTo>
                <a:cubicBezTo>
                  <a:pt x="5064844" y="1417025"/>
                  <a:pt x="5064903" y="1422694"/>
                  <a:pt x="5064903" y="1428376"/>
                </a:cubicBezTo>
                <a:cubicBezTo>
                  <a:pt x="5064903" y="1432198"/>
                  <a:pt x="5064876" y="1436014"/>
                  <a:pt x="5064310" y="1439816"/>
                </a:cubicBezTo>
                <a:lnTo>
                  <a:pt x="5063811" y="1439783"/>
                </a:lnTo>
                <a:lnTo>
                  <a:pt x="5063785" y="1440278"/>
                </a:lnTo>
                <a:lnTo>
                  <a:pt x="5046666" y="1438652"/>
                </a:lnTo>
                <a:cubicBezTo>
                  <a:pt x="5014292" y="1438125"/>
                  <a:pt x="4982412" y="1435144"/>
                  <a:pt x="4951241" y="1429590"/>
                </a:cubicBezTo>
                <a:cubicBezTo>
                  <a:pt x="4945663" y="1430009"/>
                  <a:pt x="4940334" y="1429061"/>
                  <a:pt x="4935023" y="1428050"/>
                </a:cubicBezTo>
                <a:lnTo>
                  <a:pt x="4934907" y="1426902"/>
                </a:lnTo>
                <a:cubicBezTo>
                  <a:pt x="4576056" y="1367503"/>
                  <a:pt x="4295017" y="1086726"/>
                  <a:pt x="4244741" y="733861"/>
                </a:cubicBezTo>
                <a:cubicBezTo>
                  <a:pt x="4244574" y="733808"/>
                  <a:pt x="4244405" y="733803"/>
                  <a:pt x="4244236" y="733798"/>
                </a:cubicBezTo>
                <a:lnTo>
                  <a:pt x="4243697" y="727122"/>
                </a:lnTo>
                <a:cubicBezTo>
                  <a:pt x="4238639" y="696872"/>
                  <a:pt x="4236188" y="665981"/>
                  <a:pt x="4236230" y="634646"/>
                </a:cubicBezTo>
                <a:cubicBezTo>
                  <a:pt x="4234918" y="629018"/>
                  <a:pt x="4234860" y="623351"/>
                  <a:pt x="4234860" y="617670"/>
                </a:cubicBezTo>
                <a:lnTo>
                  <a:pt x="4235454" y="606230"/>
                </a:lnTo>
                <a:lnTo>
                  <a:pt x="4235952" y="606263"/>
                </a:lnTo>
                <a:close/>
                <a:moveTo>
                  <a:pt x="4213227" y="605769"/>
                </a:moveTo>
                <a:lnTo>
                  <a:pt x="4213253" y="606263"/>
                </a:lnTo>
                <a:lnTo>
                  <a:pt x="4213751" y="606230"/>
                </a:lnTo>
                <a:lnTo>
                  <a:pt x="4214345" y="617670"/>
                </a:lnTo>
                <a:cubicBezTo>
                  <a:pt x="4214345" y="623351"/>
                  <a:pt x="4214286" y="629018"/>
                  <a:pt x="4212974" y="634646"/>
                </a:cubicBezTo>
                <a:cubicBezTo>
                  <a:pt x="4213016" y="665981"/>
                  <a:pt x="4210566" y="696872"/>
                  <a:pt x="4205507" y="727122"/>
                </a:cubicBezTo>
                <a:lnTo>
                  <a:pt x="4204969" y="733798"/>
                </a:lnTo>
                <a:cubicBezTo>
                  <a:pt x="4204799" y="733803"/>
                  <a:pt x="4204631" y="733808"/>
                  <a:pt x="4204463" y="733861"/>
                </a:cubicBezTo>
                <a:cubicBezTo>
                  <a:pt x="4154188" y="1086726"/>
                  <a:pt x="3873149" y="1367503"/>
                  <a:pt x="3514297" y="1426902"/>
                </a:cubicBezTo>
                <a:lnTo>
                  <a:pt x="3514181" y="1428050"/>
                </a:lnTo>
                <a:cubicBezTo>
                  <a:pt x="3508871" y="1429061"/>
                  <a:pt x="3503542" y="1430009"/>
                  <a:pt x="3497965" y="1429590"/>
                </a:cubicBezTo>
                <a:cubicBezTo>
                  <a:pt x="3466793" y="1435144"/>
                  <a:pt x="3434912" y="1438125"/>
                  <a:pt x="3402538" y="1438652"/>
                </a:cubicBezTo>
                <a:lnTo>
                  <a:pt x="3385420" y="1440278"/>
                </a:lnTo>
                <a:lnTo>
                  <a:pt x="3385394" y="1439783"/>
                </a:lnTo>
                <a:lnTo>
                  <a:pt x="3384895" y="1439816"/>
                </a:lnTo>
                <a:cubicBezTo>
                  <a:pt x="3384329" y="1436014"/>
                  <a:pt x="3384302" y="1432198"/>
                  <a:pt x="3384302" y="1428376"/>
                </a:cubicBezTo>
                <a:cubicBezTo>
                  <a:pt x="3384302" y="1422694"/>
                  <a:pt x="3384360" y="1417025"/>
                  <a:pt x="3385672" y="1411395"/>
                </a:cubicBezTo>
                <a:cubicBezTo>
                  <a:pt x="3385630" y="1380067"/>
                  <a:pt x="3388080" y="1349182"/>
                  <a:pt x="3393136" y="1318938"/>
                </a:cubicBezTo>
                <a:lnTo>
                  <a:pt x="3393677" y="1312248"/>
                </a:lnTo>
                <a:cubicBezTo>
                  <a:pt x="3393845" y="1312243"/>
                  <a:pt x="3394015" y="1312238"/>
                  <a:pt x="3394182" y="1312185"/>
                </a:cubicBezTo>
                <a:cubicBezTo>
                  <a:pt x="3444459" y="959319"/>
                  <a:pt x="3725498" y="678542"/>
                  <a:pt x="4084348" y="619144"/>
                </a:cubicBezTo>
                <a:lnTo>
                  <a:pt x="4084465" y="617996"/>
                </a:lnTo>
                <a:cubicBezTo>
                  <a:pt x="4089774" y="616986"/>
                  <a:pt x="4095102" y="616038"/>
                  <a:pt x="4100678" y="616457"/>
                </a:cubicBezTo>
                <a:cubicBezTo>
                  <a:pt x="4131861" y="610900"/>
                  <a:pt x="4163754" y="607919"/>
                  <a:pt x="4196139" y="607392"/>
                </a:cubicBezTo>
                <a:close/>
                <a:moveTo>
                  <a:pt x="2543827" y="605769"/>
                </a:moveTo>
                <a:lnTo>
                  <a:pt x="2560914" y="607392"/>
                </a:lnTo>
                <a:cubicBezTo>
                  <a:pt x="2593300" y="607919"/>
                  <a:pt x="2625192" y="610900"/>
                  <a:pt x="2656376" y="616457"/>
                </a:cubicBezTo>
                <a:cubicBezTo>
                  <a:pt x="2661952" y="616038"/>
                  <a:pt x="2667280" y="616986"/>
                  <a:pt x="2672588" y="617996"/>
                </a:cubicBezTo>
                <a:lnTo>
                  <a:pt x="2672706" y="619144"/>
                </a:lnTo>
                <a:cubicBezTo>
                  <a:pt x="3031556" y="678542"/>
                  <a:pt x="3312595" y="959319"/>
                  <a:pt x="3362871" y="1312185"/>
                </a:cubicBezTo>
                <a:cubicBezTo>
                  <a:pt x="3363039" y="1312238"/>
                  <a:pt x="3363208" y="1312243"/>
                  <a:pt x="3363377" y="1312248"/>
                </a:cubicBezTo>
                <a:lnTo>
                  <a:pt x="3363917" y="1318938"/>
                </a:lnTo>
                <a:cubicBezTo>
                  <a:pt x="3368974" y="1349182"/>
                  <a:pt x="3371423" y="1380067"/>
                  <a:pt x="3371381" y="1411395"/>
                </a:cubicBezTo>
                <a:cubicBezTo>
                  <a:pt x="3372693" y="1417025"/>
                  <a:pt x="3372752" y="1422694"/>
                  <a:pt x="3372752" y="1428376"/>
                </a:cubicBezTo>
                <a:cubicBezTo>
                  <a:pt x="3372752" y="1432198"/>
                  <a:pt x="3372725" y="1436014"/>
                  <a:pt x="3372159" y="1439816"/>
                </a:cubicBezTo>
                <a:lnTo>
                  <a:pt x="3371660" y="1439783"/>
                </a:lnTo>
                <a:lnTo>
                  <a:pt x="3371634" y="1440278"/>
                </a:lnTo>
                <a:lnTo>
                  <a:pt x="3354515" y="1438652"/>
                </a:lnTo>
                <a:cubicBezTo>
                  <a:pt x="3322141" y="1438125"/>
                  <a:pt x="3290261" y="1435144"/>
                  <a:pt x="3259089" y="1429590"/>
                </a:cubicBezTo>
                <a:cubicBezTo>
                  <a:pt x="3253512" y="1430009"/>
                  <a:pt x="3248183" y="1429061"/>
                  <a:pt x="3242872" y="1428050"/>
                </a:cubicBezTo>
                <a:lnTo>
                  <a:pt x="3242756" y="1426902"/>
                </a:lnTo>
                <a:cubicBezTo>
                  <a:pt x="2883905" y="1367503"/>
                  <a:pt x="2602866" y="1086726"/>
                  <a:pt x="2552590" y="733861"/>
                </a:cubicBezTo>
                <a:cubicBezTo>
                  <a:pt x="2552423" y="733808"/>
                  <a:pt x="2552254" y="733803"/>
                  <a:pt x="2552085" y="733798"/>
                </a:cubicBezTo>
                <a:lnTo>
                  <a:pt x="2551547" y="727122"/>
                </a:lnTo>
                <a:cubicBezTo>
                  <a:pt x="2546488" y="696872"/>
                  <a:pt x="2544037" y="665981"/>
                  <a:pt x="2544079" y="634646"/>
                </a:cubicBezTo>
                <a:cubicBezTo>
                  <a:pt x="2542767" y="629018"/>
                  <a:pt x="2542709" y="623351"/>
                  <a:pt x="2542709" y="617670"/>
                </a:cubicBezTo>
                <a:lnTo>
                  <a:pt x="2543303" y="606230"/>
                </a:lnTo>
                <a:lnTo>
                  <a:pt x="2543801" y="606263"/>
                </a:lnTo>
                <a:close/>
                <a:moveTo>
                  <a:pt x="2521076" y="605769"/>
                </a:moveTo>
                <a:lnTo>
                  <a:pt x="2521102" y="606263"/>
                </a:lnTo>
                <a:lnTo>
                  <a:pt x="2521600" y="606230"/>
                </a:lnTo>
                <a:lnTo>
                  <a:pt x="2522194" y="617670"/>
                </a:lnTo>
                <a:cubicBezTo>
                  <a:pt x="2522194" y="623351"/>
                  <a:pt x="2522135" y="629018"/>
                  <a:pt x="2520823" y="634646"/>
                </a:cubicBezTo>
                <a:cubicBezTo>
                  <a:pt x="2520865" y="665981"/>
                  <a:pt x="2518415" y="696872"/>
                  <a:pt x="2513356" y="727122"/>
                </a:cubicBezTo>
                <a:lnTo>
                  <a:pt x="2512818" y="733798"/>
                </a:lnTo>
                <a:cubicBezTo>
                  <a:pt x="2512648" y="733803"/>
                  <a:pt x="2512480" y="733808"/>
                  <a:pt x="2512312" y="733861"/>
                </a:cubicBezTo>
                <a:cubicBezTo>
                  <a:pt x="2462037" y="1086726"/>
                  <a:pt x="2180998" y="1367503"/>
                  <a:pt x="1822147" y="1426902"/>
                </a:cubicBezTo>
                <a:lnTo>
                  <a:pt x="1822030" y="1428050"/>
                </a:lnTo>
                <a:cubicBezTo>
                  <a:pt x="1816720" y="1429061"/>
                  <a:pt x="1811391" y="1430009"/>
                  <a:pt x="1805814" y="1429590"/>
                </a:cubicBezTo>
                <a:cubicBezTo>
                  <a:pt x="1774642" y="1435144"/>
                  <a:pt x="1742762" y="1438125"/>
                  <a:pt x="1710387" y="1438652"/>
                </a:cubicBezTo>
                <a:lnTo>
                  <a:pt x="1693269" y="1440278"/>
                </a:lnTo>
                <a:lnTo>
                  <a:pt x="1693243" y="1439783"/>
                </a:lnTo>
                <a:lnTo>
                  <a:pt x="1692744" y="1439816"/>
                </a:lnTo>
                <a:cubicBezTo>
                  <a:pt x="1692178" y="1436014"/>
                  <a:pt x="1692151" y="1432198"/>
                  <a:pt x="1692151" y="1428376"/>
                </a:cubicBezTo>
                <a:cubicBezTo>
                  <a:pt x="1692151" y="1422694"/>
                  <a:pt x="1692209" y="1417025"/>
                  <a:pt x="1693521" y="1411395"/>
                </a:cubicBezTo>
                <a:cubicBezTo>
                  <a:pt x="1693479" y="1380067"/>
                  <a:pt x="1695929" y="1349182"/>
                  <a:pt x="1700985" y="1318938"/>
                </a:cubicBezTo>
                <a:lnTo>
                  <a:pt x="1701526" y="1312248"/>
                </a:lnTo>
                <a:cubicBezTo>
                  <a:pt x="1701694" y="1312243"/>
                  <a:pt x="1701864" y="1312238"/>
                  <a:pt x="1702031" y="1312185"/>
                </a:cubicBezTo>
                <a:cubicBezTo>
                  <a:pt x="1752308" y="959319"/>
                  <a:pt x="2033347" y="678542"/>
                  <a:pt x="2392197" y="619144"/>
                </a:cubicBezTo>
                <a:lnTo>
                  <a:pt x="2392314" y="617996"/>
                </a:lnTo>
                <a:cubicBezTo>
                  <a:pt x="2397623" y="616986"/>
                  <a:pt x="2402951" y="616038"/>
                  <a:pt x="2408527" y="616457"/>
                </a:cubicBezTo>
                <a:cubicBezTo>
                  <a:pt x="2439710" y="610900"/>
                  <a:pt x="2471603" y="607919"/>
                  <a:pt x="2503988" y="607392"/>
                </a:cubicBezTo>
                <a:close/>
                <a:moveTo>
                  <a:pt x="851676" y="605769"/>
                </a:moveTo>
                <a:lnTo>
                  <a:pt x="868763" y="607392"/>
                </a:lnTo>
                <a:cubicBezTo>
                  <a:pt x="901149" y="607919"/>
                  <a:pt x="933041" y="610900"/>
                  <a:pt x="964225" y="616457"/>
                </a:cubicBezTo>
                <a:cubicBezTo>
                  <a:pt x="969801" y="616038"/>
                  <a:pt x="975129" y="616986"/>
                  <a:pt x="980437" y="617996"/>
                </a:cubicBezTo>
                <a:lnTo>
                  <a:pt x="980555" y="619144"/>
                </a:lnTo>
                <a:cubicBezTo>
                  <a:pt x="1339405" y="678542"/>
                  <a:pt x="1620444" y="959319"/>
                  <a:pt x="1670720" y="1312185"/>
                </a:cubicBezTo>
                <a:cubicBezTo>
                  <a:pt x="1670888" y="1312238"/>
                  <a:pt x="1671057" y="1312243"/>
                  <a:pt x="1671226" y="1312248"/>
                </a:cubicBezTo>
                <a:lnTo>
                  <a:pt x="1671766" y="1318938"/>
                </a:lnTo>
                <a:cubicBezTo>
                  <a:pt x="1676823" y="1349182"/>
                  <a:pt x="1679272" y="1380067"/>
                  <a:pt x="1679230" y="1411395"/>
                </a:cubicBezTo>
                <a:cubicBezTo>
                  <a:pt x="1680542" y="1417025"/>
                  <a:pt x="1680601" y="1422694"/>
                  <a:pt x="1680601" y="1428376"/>
                </a:cubicBezTo>
                <a:cubicBezTo>
                  <a:pt x="1680601" y="1432198"/>
                  <a:pt x="1680574" y="1436014"/>
                  <a:pt x="1680008" y="1439816"/>
                </a:cubicBezTo>
                <a:lnTo>
                  <a:pt x="1679509" y="1439783"/>
                </a:lnTo>
                <a:lnTo>
                  <a:pt x="1679483" y="1440278"/>
                </a:lnTo>
                <a:lnTo>
                  <a:pt x="1662364" y="1438652"/>
                </a:lnTo>
                <a:cubicBezTo>
                  <a:pt x="1629990" y="1438125"/>
                  <a:pt x="1598110" y="1435144"/>
                  <a:pt x="1566938" y="1429590"/>
                </a:cubicBezTo>
                <a:cubicBezTo>
                  <a:pt x="1561361" y="1430009"/>
                  <a:pt x="1556032" y="1429061"/>
                  <a:pt x="1550721" y="1428050"/>
                </a:cubicBezTo>
                <a:lnTo>
                  <a:pt x="1550605" y="1426902"/>
                </a:lnTo>
                <a:cubicBezTo>
                  <a:pt x="1191754" y="1367503"/>
                  <a:pt x="910715" y="1086726"/>
                  <a:pt x="860439" y="733861"/>
                </a:cubicBezTo>
                <a:cubicBezTo>
                  <a:pt x="860272" y="733808"/>
                  <a:pt x="860103" y="733803"/>
                  <a:pt x="859934" y="733798"/>
                </a:cubicBezTo>
                <a:lnTo>
                  <a:pt x="859396" y="727122"/>
                </a:lnTo>
                <a:cubicBezTo>
                  <a:pt x="854337" y="696872"/>
                  <a:pt x="851886" y="665981"/>
                  <a:pt x="851928" y="634646"/>
                </a:cubicBezTo>
                <a:cubicBezTo>
                  <a:pt x="850616" y="629018"/>
                  <a:pt x="850558" y="623351"/>
                  <a:pt x="850558" y="617670"/>
                </a:cubicBezTo>
                <a:lnTo>
                  <a:pt x="851152" y="606230"/>
                </a:lnTo>
                <a:lnTo>
                  <a:pt x="851650" y="606263"/>
                </a:lnTo>
                <a:close/>
                <a:moveTo>
                  <a:pt x="828925" y="605769"/>
                </a:moveTo>
                <a:lnTo>
                  <a:pt x="828951" y="606263"/>
                </a:lnTo>
                <a:lnTo>
                  <a:pt x="829449" y="606230"/>
                </a:lnTo>
                <a:lnTo>
                  <a:pt x="830043" y="617670"/>
                </a:lnTo>
                <a:cubicBezTo>
                  <a:pt x="830043" y="623351"/>
                  <a:pt x="829984" y="629018"/>
                  <a:pt x="828672" y="634646"/>
                </a:cubicBezTo>
                <a:cubicBezTo>
                  <a:pt x="828714" y="665981"/>
                  <a:pt x="826264" y="696872"/>
                  <a:pt x="821205" y="727122"/>
                </a:cubicBezTo>
                <a:lnTo>
                  <a:pt x="820667" y="733798"/>
                </a:lnTo>
                <a:cubicBezTo>
                  <a:pt x="820497" y="733803"/>
                  <a:pt x="820329" y="733808"/>
                  <a:pt x="820161" y="733861"/>
                </a:cubicBezTo>
                <a:cubicBezTo>
                  <a:pt x="769886" y="1086726"/>
                  <a:pt x="488847" y="1367503"/>
                  <a:pt x="129995" y="1426902"/>
                </a:cubicBezTo>
                <a:lnTo>
                  <a:pt x="129879" y="1428050"/>
                </a:lnTo>
                <a:cubicBezTo>
                  <a:pt x="124569" y="1429061"/>
                  <a:pt x="119240" y="1430009"/>
                  <a:pt x="113663" y="1429590"/>
                </a:cubicBezTo>
                <a:cubicBezTo>
                  <a:pt x="82491" y="1435144"/>
                  <a:pt x="50611" y="1438125"/>
                  <a:pt x="18236" y="1438652"/>
                </a:cubicBezTo>
                <a:lnTo>
                  <a:pt x="1118" y="1440278"/>
                </a:lnTo>
                <a:lnTo>
                  <a:pt x="1092" y="1439783"/>
                </a:lnTo>
                <a:lnTo>
                  <a:pt x="593" y="1439816"/>
                </a:lnTo>
                <a:cubicBezTo>
                  <a:pt x="27" y="1436014"/>
                  <a:pt x="0" y="1432198"/>
                  <a:pt x="0" y="1428376"/>
                </a:cubicBezTo>
                <a:cubicBezTo>
                  <a:pt x="0" y="1422694"/>
                  <a:pt x="58" y="1417025"/>
                  <a:pt x="1370" y="1411395"/>
                </a:cubicBezTo>
                <a:cubicBezTo>
                  <a:pt x="1328" y="1380067"/>
                  <a:pt x="3778" y="1349182"/>
                  <a:pt x="8835" y="1318938"/>
                </a:cubicBezTo>
                <a:lnTo>
                  <a:pt x="9375" y="1312248"/>
                </a:lnTo>
                <a:cubicBezTo>
                  <a:pt x="9543" y="1312243"/>
                  <a:pt x="9713" y="1312238"/>
                  <a:pt x="9880" y="1312185"/>
                </a:cubicBezTo>
                <a:cubicBezTo>
                  <a:pt x="60157" y="959319"/>
                  <a:pt x="341196" y="678542"/>
                  <a:pt x="700046" y="619144"/>
                </a:cubicBezTo>
                <a:lnTo>
                  <a:pt x="700163" y="617996"/>
                </a:lnTo>
                <a:cubicBezTo>
                  <a:pt x="705472" y="616986"/>
                  <a:pt x="710800" y="616038"/>
                  <a:pt x="716376" y="616457"/>
                </a:cubicBezTo>
                <a:cubicBezTo>
                  <a:pt x="747559" y="610900"/>
                  <a:pt x="779452" y="607919"/>
                  <a:pt x="811837" y="607392"/>
                </a:cubicBezTo>
                <a:close/>
                <a:moveTo>
                  <a:pt x="8824701" y="0"/>
                </a:moveTo>
                <a:lnTo>
                  <a:pt x="9033411" y="0"/>
                </a:lnTo>
                <a:cubicBezTo>
                  <a:pt x="9066347" y="30426"/>
                  <a:pt x="9096640" y="63469"/>
                  <a:pt x="9123965" y="98781"/>
                </a:cubicBezTo>
                <a:lnTo>
                  <a:pt x="9139239" y="122382"/>
                </a:lnTo>
                <a:lnTo>
                  <a:pt x="9139239" y="425734"/>
                </a:lnTo>
                <a:lnTo>
                  <a:pt x="9104305" y="314451"/>
                </a:lnTo>
                <a:cubicBezTo>
                  <a:pt x="9046997" y="183490"/>
                  <a:pt x="8948803" y="73504"/>
                  <a:pt x="8824701" y="0"/>
                </a:cubicBezTo>
                <a:close/>
                <a:moveTo>
                  <a:pt x="8494877" y="0"/>
                </a:moveTo>
                <a:lnTo>
                  <a:pt x="8628893" y="0"/>
                </a:lnTo>
                <a:cubicBezTo>
                  <a:pt x="8697052" y="198004"/>
                  <a:pt x="8856086" y="355591"/>
                  <a:pt x="9058275" y="426756"/>
                </a:cubicBezTo>
                <a:lnTo>
                  <a:pt x="9139239" y="449526"/>
                </a:lnTo>
                <a:lnTo>
                  <a:pt x="9139239" y="577136"/>
                </a:lnTo>
                <a:lnTo>
                  <a:pt x="9043252" y="554355"/>
                </a:lnTo>
                <a:cubicBezTo>
                  <a:pt x="8776836" y="470904"/>
                  <a:pt x="8569058" y="262348"/>
                  <a:pt x="8494877" y="0"/>
                </a:cubicBezTo>
                <a:close/>
                <a:moveTo>
                  <a:pt x="7876547" y="0"/>
                </a:moveTo>
                <a:lnTo>
                  <a:pt x="8085257" y="0"/>
                </a:lnTo>
                <a:cubicBezTo>
                  <a:pt x="7919787" y="98005"/>
                  <a:pt x="7800378" y="260867"/>
                  <a:pt x="7762527" y="451830"/>
                </a:cubicBezTo>
                <a:cubicBezTo>
                  <a:pt x="8006579" y="399791"/>
                  <a:pt x="8203169" y="226290"/>
                  <a:pt x="8281065" y="0"/>
                </a:cubicBezTo>
                <a:lnTo>
                  <a:pt x="8415081" y="0"/>
                </a:lnTo>
                <a:cubicBezTo>
                  <a:pt x="8330303" y="299826"/>
                  <a:pt x="8071031" y="529393"/>
                  <a:pt x="7749156" y="582253"/>
                </a:cubicBezTo>
                <a:lnTo>
                  <a:pt x="7749040" y="583392"/>
                </a:lnTo>
                <a:cubicBezTo>
                  <a:pt x="7743729" y="584395"/>
                  <a:pt x="7738400" y="585336"/>
                  <a:pt x="7732823" y="584920"/>
                </a:cubicBezTo>
                <a:cubicBezTo>
                  <a:pt x="7701651" y="590430"/>
                  <a:pt x="7669771" y="593388"/>
                  <a:pt x="7637396" y="593911"/>
                </a:cubicBezTo>
                <a:lnTo>
                  <a:pt x="7620278" y="595524"/>
                </a:lnTo>
                <a:lnTo>
                  <a:pt x="7620252" y="595033"/>
                </a:lnTo>
                <a:lnTo>
                  <a:pt x="7619753" y="595066"/>
                </a:lnTo>
                <a:cubicBezTo>
                  <a:pt x="7619187" y="591293"/>
                  <a:pt x="7619160" y="587507"/>
                  <a:pt x="7619160" y="583715"/>
                </a:cubicBezTo>
                <a:cubicBezTo>
                  <a:pt x="7619160" y="578078"/>
                  <a:pt x="7619219" y="572454"/>
                  <a:pt x="7620531" y="566868"/>
                </a:cubicBezTo>
                <a:cubicBezTo>
                  <a:pt x="7620488" y="535786"/>
                  <a:pt x="7622938" y="505143"/>
                  <a:pt x="7627995" y="475137"/>
                </a:cubicBezTo>
                <a:lnTo>
                  <a:pt x="7628535" y="468500"/>
                </a:lnTo>
                <a:cubicBezTo>
                  <a:pt x="7628704" y="468495"/>
                  <a:pt x="7628873" y="468490"/>
                  <a:pt x="7629040" y="468437"/>
                </a:cubicBezTo>
                <a:cubicBezTo>
                  <a:pt x="7655343" y="285283"/>
                  <a:pt x="7744803" y="121704"/>
                  <a:pt x="7876547" y="0"/>
                </a:cubicBezTo>
                <a:close/>
                <a:moveTo>
                  <a:pt x="6802727" y="0"/>
                </a:moveTo>
                <a:lnTo>
                  <a:pt x="6936742" y="0"/>
                </a:lnTo>
                <a:cubicBezTo>
                  <a:pt x="7014638" y="226290"/>
                  <a:pt x="7211228" y="399791"/>
                  <a:pt x="7455280" y="451830"/>
                </a:cubicBezTo>
                <a:cubicBezTo>
                  <a:pt x="7417429" y="260867"/>
                  <a:pt x="7298020" y="98005"/>
                  <a:pt x="7132550" y="0"/>
                </a:cubicBezTo>
                <a:lnTo>
                  <a:pt x="7341259" y="0"/>
                </a:lnTo>
                <a:cubicBezTo>
                  <a:pt x="7473003" y="121704"/>
                  <a:pt x="7562464" y="285283"/>
                  <a:pt x="7588766" y="468437"/>
                </a:cubicBezTo>
                <a:cubicBezTo>
                  <a:pt x="7588934" y="468490"/>
                  <a:pt x="7589103" y="468495"/>
                  <a:pt x="7589272" y="468500"/>
                </a:cubicBezTo>
                <a:lnTo>
                  <a:pt x="7589812" y="475137"/>
                </a:lnTo>
                <a:cubicBezTo>
                  <a:pt x="7594869" y="505143"/>
                  <a:pt x="7597319" y="535786"/>
                  <a:pt x="7597276" y="566868"/>
                </a:cubicBezTo>
                <a:cubicBezTo>
                  <a:pt x="7598588" y="572454"/>
                  <a:pt x="7598647" y="578078"/>
                  <a:pt x="7598647" y="583715"/>
                </a:cubicBezTo>
                <a:cubicBezTo>
                  <a:pt x="7598647" y="587507"/>
                  <a:pt x="7598620" y="591293"/>
                  <a:pt x="7598054" y="595066"/>
                </a:cubicBezTo>
                <a:lnTo>
                  <a:pt x="7597555" y="595033"/>
                </a:lnTo>
                <a:lnTo>
                  <a:pt x="7597529" y="595524"/>
                </a:lnTo>
                <a:lnTo>
                  <a:pt x="7580411" y="593911"/>
                </a:lnTo>
                <a:cubicBezTo>
                  <a:pt x="7548036" y="593388"/>
                  <a:pt x="7516156" y="590430"/>
                  <a:pt x="7484984" y="584920"/>
                </a:cubicBezTo>
                <a:cubicBezTo>
                  <a:pt x="7479407" y="585336"/>
                  <a:pt x="7474078" y="584395"/>
                  <a:pt x="7468767" y="583392"/>
                </a:cubicBezTo>
                <a:lnTo>
                  <a:pt x="7468651" y="582253"/>
                </a:lnTo>
                <a:cubicBezTo>
                  <a:pt x="7146776" y="529393"/>
                  <a:pt x="6887504" y="299826"/>
                  <a:pt x="6802727" y="0"/>
                </a:cubicBezTo>
                <a:close/>
                <a:moveTo>
                  <a:pt x="6184397" y="0"/>
                </a:moveTo>
                <a:lnTo>
                  <a:pt x="6393106" y="0"/>
                </a:lnTo>
                <a:cubicBezTo>
                  <a:pt x="6227636" y="98005"/>
                  <a:pt x="6108227" y="260867"/>
                  <a:pt x="6070376" y="451830"/>
                </a:cubicBezTo>
                <a:cubicBezTo>
                  <a:pt x="6314429" y="399791"/>
                  <a:pt x="6511018" y="226290"/>
                  <a:pt x="6588914" y="0"/>
                </a:cubicBezTo>
                <a:lnTo>
                  <a:pt x="6722931" y="0"/>
                </a:lnTo>
                <a:cubicBezTo>
                  <a:pt x="6638152" y="299826"/>
                  <a:pt x="6378880" y="529393"/>
                  <a:pt x="6057005" y="582253"/>
                </a:cubicBezTo>
                <a:lnTo>
                  <a:pt x="6056889" y="583392"/>
                </a:lnTo>
                <a:cubicBezTo>
                  <a:pt x="6051578" y="584395"/>
                  <a:pt x="6046249" y="585336"/>
                  <a:pt x="6040672" y="584920"/>
                </a:cubicBezTo>
                <a:cubicBezTo>
                  <a:pt x="6009500" y="590430"/>
                  <a:pt x="5977620" y="593388"/>
                  <a:pt x="5945246" y="593911"/>
                </a:cubicBezTo>
                <a:lnTo>
                  <a:pt x="5928127" y="595524"/>
                </a:lnTo>
                <a:lnTo>
                  <a:pt x="5928101" y="595033"/>
                </a:lnTo>
                <a:lnTo>
                  <a:pt x="5927602" y="595066"/>
                </a:lnTo>
                <a:cubicBezTo>
                  <a:pt x="5927036" y="591293"/>
                  <a:pt x="5927009" y="587507"/>
                  <a:pt x="5927009" y="583715"/>
                </a:cubicBezTo>
                <a:cubicBezTo>
                  <a:pt x="5927009" y="578078"/>
                  <a:pt x="5927068" y="572454"/>
                  <a:pt x="5928380" y="566868"/>
                </a:cubicBezTo>
                <a:cubicBezTo>
                  <a:pt x="5928338" y="535786"/>
                  <a:pt x="5930787" y="505143"/>
                  <a:pt x="5935844" y="475137"/>
                </a:cubicBezTo>
                <a:lnTo>
                  <a:pt x="5936384" y="468500"/>
                </a:lnTo>
                <a:cubicBezTo>
                  <a:pt x="5936553" y="468495"/>
                  <a:pt x="5936722" y="468490"/>
                  <a:pt x="5936890" y="468437"/>
                </a:cubicBezTo>
                <a:cubicBezTo>
                  <a:pt x="5963192" y="285283"/>
                  <a:pt x="6052653" y="121703"/>
                  <a:pt x="6184397" y="0"/>
                </a:cubicBezTo>
                <a:close/>
                <a:moveTo>
                  <a:pt x="5110576" y="0"/>
                </a:moveTo>
                <a:lnTo>
                  <a:pt x="5244592" y="0"/>
                </a:lnTo>
                <a:cubicBezTo>
                  <a:pt x="5322488" y="226290"/>
                  <a:pt x="5519077" y="399791"/>
                  <a:pt x="5763129" y="451830"/>
                </a:cubicBezTo>
                <a:cubicBezTo>
                  <a:pt x="5725278" y="260867"/>
                  <a:pt x="5605869" y="98005"/>
                  <a:pt x="5440399" y="0"/>
                </a:cubicBezTo>
                <a:lnTo>
                  <a:pt x="5649109" y="0"/>
                </a:lnTo>
                <a:cubicBezTo>
                  <a:pt x="5780853" y="121704"/>
                  <a:pt x="5870314" y="285283"/>
                  <a:pt x="5896616" y="468437"/>
                </a:cubicBezTo>
                <a:cubicBezTo>
                  <a:pt x="5896783" y="468490"/>
                  <a:pt x="5896953" y="468495"/>
                  <a:pt x="5897121" y="468500"/>
                </a:cubicBezTo>
                <a:lnTo>
                  <a:pt x="5897662" y="475137"/>
                </a:lnTo>
                <a:cubicBezTo>
                  <a:pt x="5902718" y="505143"/>
                  <a:pt x="5905168" y="535786"/>
                  <a:pt x="5905126" y="566868"/>
                </a:cubicBezTo>
                <a:cubicBezTo>
                  <a:pt x="5906438" y="572454"/>
                  <a:pt x="5906496" y="578078"/>
                  <a:pt x="5906496" y="583715"/>
                </a:cubicBezTo>
                <a:cubicBezTo>
                  <a:pt x="5906496" y="587507"/>
                  <a:pt x="5906469" y="591293"/>
                  <a:pt x="5905903" y="595066"/>
                </a:cubicBezTo>
                <a:lnTo>
                  <a:pt x="5905404" y="595033"/>
                </a:lnTo>
                <a:lnTo>
                  <a:pt x="5905378" y="595524"/>
                </a:lnTo>
                <a:lnTo>
                  <a:pt x="5888260" y="593911"/>
                </a:lnTo>
                <a:cubicBezTo>
                  <a:pt x="5855886" y="593388"/>
                  <a:pt x="5824005" y="590430"/>
                  <a:pt x="5792833" y="584920"/>
                </a:cubicBezTo>
                <a:cubicBezTo>
                  <a:pt x="5787256" y="585336"/>
                  <a:pt x="5781927" y="584395"/>
                  <a:pt x="5776617" y="583392"/>
                </a:cubicBezTo>
                <a:lnTo>
                  <a:pt x="5776501" y="582253"/>
                </a:lnTo>
                <a:cubicBezTo>
                  <a:pt x="5454626" y="529393"/>
                  <a:pt x="5195354" y="299826"/>
                  <a:pt x="5110576" y="0"/>
                </a:cubicBezTo>
                <a:close/>
                <a:moveTo>
                  <a:pt x="4492246" y="0"/>
                </a:moveTo>
                <a:lnTo>
                  <a:pt x="4700955" y="0"/>
                </a:lnTo>
                <a:cubicBezTo>
                  <a:pt x="4535485" y="98005"/>
                  <a:pt x="4416076" y="260867"/>
                  <a:pt x="4378225" y="451830"/>
                </a:cubicBezTo>
                <a:cubicBezTo>
                  <a:pt x="4622279" y="399791"/>
                  <a:pt x="4818867" y="226290"/>
                  <a:pt x="4896763" y="0"/>
                </a:cubicBezTo>
                <a:lnTo>
                  <a:pt x="5030779" y="0"/>
                </a:lnTo>
                <a:cubicBezTo>
                  <a:pt x="4946001" y="299826"/>
                  <a:pt x="4686729" y="529393"/>
                  <a:pt x="4364853" y="582253"/>
                </a:cubicBezTo>
                <a:lnTo>
                  <a:pt x="4364737" y="583392"/>
                </a:lnTo>
                <a:cubicBezTo>
                  <a:pt x="4359427" y="584395"/>
                  <a:pt x="4354098" y="585336"/>
                  <a:pt x="4348521" y="584920"/>
                </a:cubicBezTo>
                <a:cubicBezTo>
                  <a:pt x="4317350" y="590430"/>
                  <a:pt x="4285468" y="593388"/>
                  <a:pt x="4253094" y="593911"/>
                </a:cubicBezTo>
                <a:lnTo>
                  <a:pt x="4235976" y="595524"/>
                </a:lnTo>
                <a:lnTo>
                  <a:pt x="4235950" y="595033"/>
                </a:lnTo>
                <a:lnTo>
                  <a:pt x="4235451" y="595066"/>
                </a:lnTo>
                <a:cubicBezTo>
                  <a:pt x="4234885" y="591293"/>
                  <a:pt x="4234858" y="587507"/>
                  <a:pt x="4234858" y="583715"/>
                </a:cubicBezTo>
                <a:cubicBezTo>
                  <a:pt x="4234858" y="578078"/>
                  <a:pt x="4234916" y="572454"/>
                  <a:pt x="4236228" y="566868"/>
                </a:cubicBezTo>
                <a:cubicBezTo>
                  <a:pt x="4236186" y="535786"/>
                  <a:pt x="4238636" y="505143"/>
                  <a:pt x="4243692" y="475137"/>
                </a:cubicBezTo>
                <a:lnTo>
                  <a:pt x="4244233" y="468500"/>
                </a:lnTo>
                <a:cubicBezTo>
                  <a:pt x="4244401" y="468495"/>
                  <a:pt x="4244571" y="468490"/>
                  <a:pt x="4244738" y="468437"/>
                </a:cubicBezTo>
                <a:cubicBezTo>
                  <a:pt x="4271041" y="285283"/>
                  <a:pt x="4360502" y="121704"/>
                  <a:pt x="4492246" y="0"/>
                </a:cubicBezTo>
                <a:close/>
                <a:moveTo>
                  <a:pt x="3418424" y="0"/>
                </a:moveTo>
                <a:lnTo>
                  <a:pt x="3552441" y="0"/>
                </a:lnTo>
                <a:cubicBezTo>
                  <a:pt x="3630337" y="226291"/>
                  <a:pt x="3826926" y="399791"/>
                  <a:pt x="4070978" y="451830"/>
                </a:cubicBezTo>
                <a:cubicBezTo>
                  <a:pt x="4033127" y="260867"/>
                  <a:pt x="3913719" y="98005"/>
                  <a:pt x="3748249" y="0"/>
                </a:cubicBezTo>
                <a:lnTo>
                  <a:pt x="3956957" y="0"/>
                </a:lnTo>
                <a:cubicBezTo>
                  <a:pt x="4088702" y="121703"/>
                  <a:pt x="4178162" y="285283"/>
                  <a:pt x="4204464" y="468437"/>
                </a:cubicBezTo>
                <a:cubicBezTo>
                  <a:pt x="4204632" y="468490"/>
                  <a:pt x="4204801" y="468495"/>
                  <a:pt x="4204970" y="468499"/>
                </a:cubicBezTo>
                <a:lnTo>
                  <a:pt x="4205510" y="475137"/>
                </a:lnTo>
                <a:cubicBezTo>
                  <a:pt x="4210567" y="505143"/>
                  <a:pt x="4213016" y="535786"/>
                  <a:pt x="4212974" y="566868"/>
                </a:cubicBezTo>
                <a:cubicBezTo>
                  <a:pt x="4214286" y="572454"/>
                  <a:pt x="4214345" y="578078"/>
                  <a:pt x="4214345" y="583715"/>
                </a:cubicBezTo>
                <a:cubicBezTo>
                  <a:pt x="4214345" y="587508"/>
                  <a:pt x="4214318" y="591293"/>
                  <a:pt x="4213752" y="595066"/>
                </a:cubicBezTo>
                <a:lnTo>
                  <a:pt x="4213253" y="595033"/>
                </a:lnTo>
                <a:lnTo>
                  <a:pt x="4213227" y="595524"/>
                </a:lnTo>
                <a:lnTo>
                  <a:pt x="4196108" y="593911"/>
                </a:lnTo>
                <a:cubicBezTo>
                  <a:pt x="4163734" y="593388"/>
                  <a:pt x="4131854" y="590430"/>
                  <a:pt x="4100682" y="584920"/>
                </a:cubicBezTo>
                <a:cubicBezTo>
                  <a:pt x="4095105" y="585336"/>
                  <a:pt x="4089776" y="584395"/>
                  <a:pt x="4084465" y="583392"/>
                </a:cubicBezTo>
                <a:lnTo>
                  <a:pt x="4084349" y="582253"/>
                </a:lnTo>
                <a:cubicBezTo>
                  <a:pt x="3762475" y="529393"/>
                  <a:pt x="3503203" y="299826"/>
                  <a:pt x="3418424" y="0"/>
                </a:cubicBezTo>
                <a:close/>
                <a:moveTo>
                  <a:pt x="2800095" y="0"/>
                </a:moveTo>
                <a:lnTo>
                  <a:pt x="3008804" y="0"/>
                </a:lnTo>
                <a:cubicBezTo>
                  <a:pt x="2843334" y="98005"/>
                  <a:pt x="2723925" y="260867"/>
                  <a:pt x="2686074" y="451830"/>
                </a:cubicBezTo>
                <a:cubicBezTo>
                  <a:pt x="2930126" y="399791"/>
                  <a:pt x="3126716" y="226291"/>
                  <a:pt x="3204612" y="0"/>
                </a:cubicBezTo>
                <a:lnTo>
                  <a:pt x="3338628" y="0"/>
                </a:lnTo>
                <a:cubicBezTo>
                  <a:pt x="3253850" y="299826"/>
                  <a:pt x="2994578" y="529393"/>
                  <a:pt x="2672703" y="582253"/>
                </a:cubicBezTo>
                <a:lnTo>
                  <a:pt x="2672586" y="583392"/>
                </a:lnTo>
                <a:cubicBezTo>
                  <a:pt x="2667276" y="584395"/>
                  <a:pt x="2661947" y="585336"/>
                  <a:pt x="2656370" y="584920"/>
                </a:cubicBezTo>
                <a:cubicBezTo>
                  <a:pt x="2625198" y="590430"/>
                  <a:pt x="2593318" y="593388"/>
                  <a:pt x="2560943" y="593911"/>
                </a:cubicBezTo>
                <a:lnTo>
                  <a:pt x="2543825" y="595524"/>
                </a:lnTo>
                <a:lnTo>
                  <a:pt x="2543799" y="595033"/>
                </a:lnTo>
                <a:lnTo>
                  <a:pt x="2543300" y="595066"/>
                </a:lnTo>
                <a:cubicBezTo>
                  <a:pt x="2542734" y="591293"/>
                  <a:pt x="2542707" y="587507"/>
                  <a:pt x="2542707" y="583715"/>
                </a:cubicBezTo>
                <a:cubicBezTo>
                  <a:pt x="2542707" y="578078"/>
                  <a:pt x="2542765" y="572454"/>
                  <a:pt x="2544077" y="566868"/>
                </a:cubicBezTo>
                <a:cubicBezTo>
                  <a:pt x="2544035" y="535786"/>
                  <a:pt x="2546485" y="505143"/>
                  <a:pt x="2551541" y="475137"/>
                </a:cubicBezTo>
                <a:lnTo>
                  <a:pt x="2552082" y="468499"/>
                </a:lnTo>
                <a:cubicBezTo>
                  <a:pt x="2552250" y="468495"/>
                  <a:pt x="2552420" y="468490"/>
                  <a:pt x="2552587" y="468437"/>
                </a:cubicBezTo>
                <a:cubicBezTo>
                  <a:pt x="2578890" y="285283"/>
                  <a:pt x="2668350" y="121703"/>
                  <a:pt x="2800095" y="0"/>
                </a:cubicBezTo>
                <a:close/>
                <a:moveTo>
                  <a:pt x="1726273" y="0"/>
                </a:moveTo>
                <a:lnTo>
                  <a:pt x="1860290" y="0"/>
                </a:lnTo>
                <a:cubicBezTo>
                  <a:pt x="1938186" y="226291"/>
                  <a:pt x="2134775" y="399791"/>
                  <a:pt x="2378827" y="451830"/>
                </a:cubicBezTo>
                <a:cubicBezTo>
                  <a:pt x="2340976" y="260867"/>
                  <a:pt x="2221567" y="98005"/>
                  <a:pt x="2056098" y="0"/>
                </a:cubicBezTo>
                <a:lnTo>
                  <a:pt x="2264806" y="0"/>
                </a:lnTo>
                <a:cubicBezTo>
                  <a:pt x="2396551" y="121703"/>
                  <a:pt x="2486011" y="285283"/>
                  <a:pt x="2512313" y="468437"/>
                </a:cubicBezTo>
                <a:cubicBezTo>
                  <a:pt x="2512481" y="468490"/>
                  <a:pt x="2512650" y="468495"/>
                  <a:pt x="2512819" y="468499"/>
                </a:cubicBezTo>
                <a:lnTo>
                  <a:pt x="2513359" y="475137"/>
                </a:lnTo>
                <a:cubicBezTo>
                  <a:pt x="2518416" y="505143"/>
                  <a:pt x="2520865" y="535786"/>
                  <a:pt x="2520823" y="566868"/>
                </a:cubicBezTo>
                <a:cubicBezTo>
                  <a:pt x="2522135" y="572454"/>
                  <a:pt x="2522194" y="578078"/>
                  <a:pt x="2522194" y="583715"/>
                </a:cubicBezTo>
                <a:cubicBezTo>
                  <a:pt x="2522194" y="587508"/>
                  <a:pt x="2522167" y="591293"/>
                  <a:pt x="2521601" y="595066"/>
                </a:cubicBezTo>
                <a:lnTo>
                  <a:pt x="2521102" y="595033"/>
                </a:lnTo>
                <a:lnTo>
                  <a:pt x="2521076" y="595524"/>
                </a:lnTo>
                <a:lnTo>
                  <a:pt x="2503957" y="593911"/>
                </a:lnTo>
                <a:cubicBezTo>
                  <a:pt x="2471583" y="593388"/>
                  <a:pt x="2439703" y="590430"/>
                  <a:pt x="2408531" y="584920"/>
                </a:cubicBezTo>
                <a:cubicBezTo>
                  <a:pt x="2402954" y="585336"/>
                  <a:pt x="2397625" y="584395"/>
                  <a:pt x="2392314" y="583392"/>
                </a:cubicBezTo>
                <a:lnTo>
                  <a:pt x="2392198" y="582253"/>
                </a:lnTo>
                <a:cubicBezTo>
                  <a:pt x="2070324" y="529393"/>
                  <a:pt x="1811051" y="299826"/>
                  <a:pt x="1726273" y="0"/>
                </a:cubicBezTo>
                <a:close/>
                <a:moveTo>
                  <a:pt x="1107944" y="0"/>
                </a:moveTo>
                <a:lnTo>
                  <a:pt x="1316652" y="0"/>
                </a:lnTo>
                <a:cubicBezTo>
                  <a:pt x="1151183" y="98005"/>
                  <a:pt x="1031774" y="260867"/>
                  <a:pt x="993923" y="451830"/>
                </a:cubicBezTo>
                <a:cubicBezTo>
                  <a:pt x="1237975" y="399791"/>
                  <a:pt x="1434564" y="226291"/>
                  <a:pt x="1512461" y="0"/>
                </a:cubicBezTo>
                <a:lnTo>
                  <a:pt x="1646477" y="0"/>
                </a:lnTo>
                <a:cubicBezTo>
                  <a:pt x="1561699" y="299826"/>
                  <a:pt x="1302427" y="529393"/>
                  <a:pt x="980552" y="582253"/>
                </a:cubicBezTo>
                <a:lnTo>
                  <a:pt x="980435" y="583392"/>
                </a:lnTo>
                <a:cubicBezTo>
                  <a:pt x="975125" y="584395"/>
                  <a:pt x="969796" y="585336"/>
                  <a:pt x="964219" y="584920"/>
                </a:cubicBezTo>
                <a:cubicBezTo>
                  <a:pt x="933047" y="590430"/>
                  <a:pt x="901167" y="593388"/>
                  <a:pt x="868792" y="593911"/>
                </a:cubicBezTo>
                <a:lnTo>
                  <a:pt x="851674" y="595524"/>
                </a:lnTo>
                <a:lnTo>
                  <a:pt x="851648" y="595033"/>
                </a:lnTo>
                <a:lnTo>
                  <a:pt x="851149" y="595066"/>
                </a:lnTo>
                <a:cubicBezTo>
                  <a:pt x="850583" y="591293"/>
                  <a:pt x="850556" y="587507"/>
                  <a:pt x="850556" y="583715"/>
                </a:cubicBezTo>
                <a:cubicBezTo>
                  <a:pt x="850556" y="578078"/>
                  <a:pt x="850614" y="572454"/>
                  <a:pt x="851926" y="566868"/>
                </a:cubicBezTo>
                <a:cubicBezTo>
                  <a:pt x="851884" y="535786"/>
                  <a:pt x="854334" y="505143"/>
                  <a:pt x="859390" y="475137"/>
                </a:cubicBezTo>
                <a:lnTo>
                  <a:pt x="859931" y="468499"/>
                </a:lnTo>
                <a:cubicBezTo>
                  <a:pt x="860099" y="468495"/>
                  <a:pt x="860269" y="468490"/>
                  <a:pt x="860436" y="468437"/>
                </a:cubicBezTo>
                <a:cubicBezTo>
                  <a:pt x="886739" y="285283"/>
                  <a:pt x="976199" y="121704"/>
                  <a:pt x="1107944" y="0"/>
                </a:cubicBezTo>
                <a:close/>
                <a:moveTo>
                  <a:pt x="34122" y="0"/>
                </a:moveTo>
                <a:lnTo>
                  <a:pt x="168138" y="0"/>
                </a:lnTo>
                <a:cubicBezTo>
                  <a:pt x="246034" y="226290"/>
                  <a:pt x="442624" y="399791"/>
                  <a:pt x="686676" y="451830"/>
                </a:cubicBezTo>
                <a:cubicBezTo>
                  <a:pt x="648825" y="260867"/>
                  <a:pt x="529416" y="98005"/>
                  <a:pt x="363946" y="0"/>
                </a:cubicBezTo>
                <a:lnTo>
                  <a:pt x="572655" y="0"/>
                </a:lnTo>
                <a:cubicBezTo>
                  <a:pt x="704400" y="121703"/>
                  <a:pt x="793860" y="285283"/>
                  <a:pt x="820162" y="468437"/>
                </a:cubicBezTo>
                <a:cubicBezTo>
                  <a:pt x="820330" y="468490"/>
                  <a:pt x="820499" y="468495"/>
                  <a:pt x="820668" y="468500"/>
                </a:cubicBezTo>
                <a:lnTo>
                  <a:pt x="821208" y="475137"/>
                </a:lnTo>
                <a:cubicBezTo>
                  <a:pt x="826265" y="505143"/>
                  <a:pt x="828714" y="535786"/>
                  <a:pt x="828672" y="566868"/>
                </a:cubicBezTo>
                <a:cubicBezTo>
                  <a:pt x="829984" y="572454"/>
                  <a:pt x="830043" y="578078"/>
                  <a:pt x="830043" y="583715"/>
                </a:cubicBezTo>
                <a:cubicBezTo>
                  <a:pt x="830043" y="587508"/>
                  <a:pt x="830016" y="591293"/>
                  <a:pt x="829450" y="595066"/>
                </a:cubicBezTo>
                <a:lnTo>
                  <a:pt x="828951" y="595033"/>
                </a:lnTo>
                <a:lnTo>
                  <a:pt x="828925" y="595524"/>
                </a:lnTo>
                <a:lnTo>
                  <a:pt x="811806" y="593911"/>
                </a:lnTo>
                <a:cubicBezTo>
                  <a:pt x="779432" y="593388"/>
                  <a:pt x="747552" y="590430"/>
                  <a:pt x="716380" y="584920"/>
                </a:cubicBezTo>
                <a:cubicBezTo>
                  <a:pt x="710803" y="585336"/>
                  <a:pt x="705474" y="584395"/>
                  <a:pt x="700163" y="583392"/>
                </a:cubicBezTo>
                <a:lnTo>
                  <a:pt x="700047" y="582253"/>
                </a:lnTo>
                <a:cubicBezTo>
                  <a:pt x="378172" y="529393"/>
                  <a:pt x="118900" y="299826"/>
                  <a:pt x="3412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42900" y="4960137"/>
            <a:ext cx="5829300" cy="1463040"/>
          </a:xfrm>
        </p:spPr>
        <p:txBody>
          <a:bodyPr anchor="ctr">
            <a:normAutofit/>
          </a:bodyPr>
          <a:lstStyle>
            <a:lvl1pPr algn="r">
              <a:defRPr sz="440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457950" y="4960137"/>
            <a:ext cx="24003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6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600"/>
            </a:lvl2pPr>
            <a:lvl3pPr marL="914400" indent="0" algn="ctr">
              <a:buNone/>
              <a:defRPr sz="16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91CCD8E0-0DFC-4692-B021-A213513C19DB}" type="datetimeFigureOut">
              <a:rPr lang="en-US" smtClean="0"/>
              <a:t>7/25/2018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8E5675-10BE-40D5-8C08-EDBD9369A00A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6290132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68410244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CCD8E0-0DFC-4692-B021-A213513C19DB}" type="datetimeFigureOut">
              <a:rPr lang="en-US" smtClean="0"/>
              <a:t>7/25/2018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8E5675-10BE-40D5-8C08-EDBD9369A0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5086701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4572001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Freeform 10"/>
          <p:cNvSpPr/>
          <p:nvPr/>
        </p:nvSpPr>
        <p:spPr>
          <a:xfrm>
            <a:off x="4762" y="0"/>
            <a:ext cx="9139239" cy="4572001"/>
          </a:xfrm>
          <a:custGeom>
            <a:avLst/>
            <a:gdLst/>
            <a:ahLst/>
            <a:cxnLst/>
            <a:rect l="l" t="t" r="r" b="b"/>
            <a:pathLst>
              <a:path w="9139239" h="4572001">
                <a:moveTo>
                  <a:pt x="9139239" y="4171458"/>
                </a:moveTo>
                <a:lnTo>
                  <a:pt x="9139239" y="4479120"/>
                </a:lnTo>
                <a:lnTo>
                  <a:pt x="9061857" y="4572001"/>
                </a:lnTo>
                <a:lnTo>
                  <a:pt x="8867616" y="4572001"/>
                </a:lnTo>
                <a:cubicBezTo>
                  <a:pt x="8974940" y="4496648"/>
                  <a:pt x="9059271" y="4392377"/>
                  <a:pt x="9109281" y="4270954"/>
                </a:cubicBezTo>
                <a:close/>
                <a:moveTo>
                  <a:pt x="9139239" y="4017903"/>
                </a:moveTo>
                <a:lnTo>
                  <a:pt x="9139239" y="4146549"/>
                </a:lnTo>
                <a:lnTo>
                  <a:pt x="9061849" y="4168266"/>
                </a:lnTo>
                <a:cubicBezTo>
                  <a:pt x="8867508" y="4236060"/>
                  <a:pt x="8712637" y="4384208"/>
                  <a:pt x="8639677" y="4572001"/>
                </a:cubicBezTo>
                <a:lnTo>
                  <a:pt x="8502130" y="4572001"/>
                </a:lnTo>
                <a:cubicBezTo>
                  <a:pt x="8583823" y="4319597"/>
                  <a:pt x="8787913" y="4120306"/>
                  <a:pt x="9046727" y="4039822"/>
                </a:cubicBezTo>
                <a:close/>
                <a:moveTo>
                  <a:pt x="7620280" y="3999419"/>
                </a:moveTo>
                <a:lnTo>
                  <a:pt x="7637367" y="4001042"/>
                </a:lnTo>
                <a:cubicBezTo>
                  <a:pt x="7669753" y="4001569"/>
                  <a:pt x="7701646" y="4004550"/>
                  <a:pt x="7732829" y="4010107"/>
                </a:cubicBezTo>
                <a:cubicBezTo>
                  <a:pt x="7738405" y="4009688"/>
                  <a:pt x="7743733" y="4010636"/>
                  <a:pt x="7749042" y="4011646"/>
                </a:cubicBezTo>
                <a:lnTo>
                  <a:pt x="7749159" y="4012794"/>
                </a:lnTo>
                <a:cubicBezTo>
                  <a:pt x="8061238" y="4064450"/>
                  <a:pt x="8314467" y="4283539"/>
                  <a:pt x="8407830" y="4572001"/>
                </a:cubicBezTo>
                <a:lnTo>
                  <a:pt x="8270283" y="4572001"/>
                </a:lnTo>
                <a:cubicBezTo>
                  <a:pt x="8186900" y="4357380"/>
                  <a:pt x="7996531" y="4194541"/>
                  <a:pt x="7762529" y="4144250"/>
                </a:cubicBezTo>
                <a:cubicBezTo>
                  <a:pt x="7797023" y="4319651"/>
                  <a:pt x="7899246" y="4471530"/>
                  <a:pt x="8042344" y="4572001"/>
                </a:cubicBezTo>
                <a:lnTo>
                  <a:pt x="7848103" y="4572001"/>
                </a:lnTo>
                <a:cubicBezTo>
                  <a:pt x="7731971" y="4452596"/>
                  <a:pt x="7653409" y="4298519"/>
                  <a:pt x="7629044" y="4127511"/>
                </a:cubicBezTo>
                <a:cubicBezTo>
                  <a:pt x="7628876" y="4127458"/>
                  <a:pt x="7628708" y="4127453"/>
                  <a:pt x="7628538" y="4127448"/>
                </a:cubicBezTo>
                <a:lnTo>
                  <a:pt x="7628000" y="4120772"/>
                </a:lnTo>
                <a:cubicBezTo>
                  <a:pt x="7622941" y="4090522"/>
                  <a:pt x="7620490" y="4059631"/>
                  <a:pt x="7620533" y="4028296"/>
                </a:cubicBezTo>
                <a:cubicBezTo>
                  <a:pt x="7619221" y="4022668"/>
                  <a:pt x="7619162" y="4017001"/>
                  <a:pt x="7619162" y="4011320"/>
                </a:cubicBezTo>
                <a:lnTo>
                  <a:pt x="7619756" y="3999880"/>
                </a:lnTo>
                <a:lnTo>
                  <a:pt x="7620254" y="3999913"/>
                </a:lnTo>
                <a:close/>
                <a:moveTo>
                  <a:pt x="7597529" y="3999419"/>
                </a:moveTo>
                <a:lnTo>
                  <a:pt x="7597555" y="3999913"/>
                </a:lnTo>
                <a:lnTo>
                  <a:pt x="7598053" y="3999880"/>
                </a:lnTo>
                <a:lnTo>
                  <a:pt x="7598647" y="4011320"/>
                </a:lnTo>
                <a:cubicBezTo>
                  <a:pt x="7598647" y="4017001"/>
                  <a:pt x="7598588" y="4022668"/>
                  <a:pt x="7597276" y="4028296"/>
                </a:cubicBezTo>
                <a:cubicBezTo>
                  <a:pt x="7597319" y="4059631"/>
                  <a:pt x="7594868" y="4090522"/>
                  <a:pt x="7589809" y="4120772"/>
                </a:cubicBezTo>
                <a:lnTo>
                  <a:pt x="7589271" y="4127448"/>
                </a:lnTo>
                <a:cubicBezTo>
                  <a:pt x="7589101" y="4127453"/>
                  <a:pt x="7588933" y="4127458"/>
                  <a:pt x="7588765" y="4127511"/>
                </a:cubicBezTo>
                <a:cubicBezTo>
                  <a:pt x="7564400" y="4298519"/>
                  <a:pt x="7485838" y="4452596"/>
                  <a:pt x="7369706" y="4572001"/>
                </a:cubicBezTo>
                <a:lnTo>
                  <a:pt x="7175465" y="4572001"/>
                </a:lnTo>
                <a:cubicBezTo>
                  <a:pt x="7318563" y="4471530"/>
                  <a:pt x="7420786" y="4319651"/>
                  <a:pt x="7455280" y="4144250"/>
                </a:cubicBezTo>
                <a:cubicBezTo>
                  <a:pt x="7221278" y="4194541"/>
                  <a:pt x="7030909" y="4357380"/>
                  <a:pt x="6947526" y="4572001"/>
                </a:cubicBezTo>
                <a:lnTo>
                  <a:pt x="6809978" y="4572001"/>
                </a:lnTo>
                <a:cubicBezTo>
                  <a:pt x="6903341" y="4283539"/>
                  <a:pt x="7156571" y="4064450"/>
                  <a:pt x="7468650" y="4012794"/>
                </a:cubicBezTo>
                <a:lnTo>
                  <a:pt x="7468767" y="4011646"/>
                </a:lnTo>
                <a:cubicBezTo>
                  <a:pt x="7474076" y="4010636"/>
                  <a:pt x="7479404" y="4009688"/>
                  <a:pt x="7484980" y="4010107"/>
                </a:cubicBezTo>
                <a:cubicBezTo>
                  <a:pt x="7516163" y="4004550"/>
                  <a:pt x="7548056" y="4001569"/>
                  <a:pt x="7580442" y="4001042"/>
                </a:cubicBezTo>
                <a:close/>
                <a:moveTo>
                  <a:pt x="5928129" y="3999419"/>
                </a:moveTo>
                <a:lnTo>
                  <a:pt x="5945217" y="4001042"/>
                </a:lnTo>
                <a:cubicBezTo>
                  <a:pt x="5977602" y="4001569"/>
                  <a:pt x="6009495" y="4004550"/>
                  <a:pt x="6040678" y="4010107"/>
                </a:cubicBezTo>
                <a:cubicBezTo>
                  <a:pt x="6046254" y="4009688"/>
                  <a:pt x="6051582" y="4010636"/>
                  <a:pt x="6056891" y="4011646"/>
                </a:cubicBezTo>
                <a:lnTo>
                  <a:pt x="6057008" y="4012794"/>
                </a:lnTo>
                <a:cubicBezTo>
                  <a:pt x="6369087" y="4064450"/>
                  <a:pt x="6622316" y="4283539"/>
                  <a:pt x="6715680" y="4572001"/>
                </a:cubicBezTo>
                <a:lnTo>
                  <a:pt x="6578131" y="4572001"/>
                </a:lnTo>
                <a:cubicBezTo>
                  <a:pt x="6494748" y="4357380"/>
                  <a:pt x="6304380" y="4194541"/>
                  <a:pt x="6070378" y="4144250"/>
                </a:cubicBezTo>
                <a:cubicBezTo>
                  <a:pt x="6104872" y="4319650"/>
                  <a:pt x="6207095" y="4471530"/>
                  <a:pt x="6350192" y="4572001"/>
                </a:cubicBezTo>
                <a:lnTo>
                  <a:pt x="6155952" y="4572001"/>
                </a:lnTo>
                <a:cubicBezTo>
                  <a:pt x="6039820" y="4452596"/>
                  <a:pt x="5961257" y="4298519"/>
                  <a:pt x="5936893" y="4127511"/>
                </a:cubicBezTo>
                <a:cubicBezTo>
                  <a:pt x="5936725" y="4127458"/>
                  <a:pt x="5936557" y="4127453"/>
                  <a:pt x="5936387" y="4127448"/>
                </a:cubicBezTo>
                <a:lnTo>
                  <a:pt x="5935849" y="4120772"/>
                </a:lnTo>
                <a:cubicBezTo>
                  <a:pt x="5930790" y="4090522"/>
                  <a:pt x="5928340" y="4059631"/>
                  <a:pt x="5928382" y="4028296"/>
                </a:cubicBezTo>
                <a:cubicBezTo>
                  <a:pt x="5927070" y="4022668"/>
                  <a:pt x="5927011" y="4017001"/>
                  <a:pt x="5927011" y="4011320"/>
                </a:cubicBezTo>
                <a:lnTo>
                  <a:pt x="5927605" y="3999880"/>
                </a:lnTo>
                <a:lnTo>
                  <a:pt x="5928103" y="3999913"/>
                </a:lnTo>
                <a:close/>
                <a:moveTo>
                  <a:pt x="5905378" y="3999419"/>
                </a:moveTo>
                <a:lnTo>
                  <a:pt x="5905404" y="3999913"/>
                </a:lnTo>
                <a:lnTo>
                  <a:pt x="5905902" y="3999880"/>
                </a:lnTo>
                <a:lnTo>
                  <a:pt x="5906496" y="4011320"/>
                </a:lnTo>
                <a:cubicBezTo>
                  <a:pt x="5906496" y="4017001"/>
                  <a:pt x="5906437" y="4022668"/>
                  <a:pt x="5905125" y="4028296"/>
                </a:cubicBezTo>
                <a:cubicBezTo>
                  <a:pt x="5905167" y="4059631"/>
                  <a:pt x="5902717" y="4090522"/>
                  <a:pt x="5897658" y="4120772"/>
                </a:cubicBezTo>
                <a:lnTo>
                  <a:pt x="5897120" y="4127448"/>
                </a:lnTo>
                <a:cubicBezTo>
                  <a:pt x="5896950" y="4127453"/>
                  <a:pt x="5896782" y="4127458"/>
                  <a:pt x="5896614" y="4127511"/>
                </a:cubicBezTo>
                <a:cubicBezTo>
                  <a:pt x="5872249" y="4298519"/>
                  <a:pt x="5793686" y="4452596"/>
                  <a:pt x="5677555" y="4572001"/>
                </a:cubicBezTo>
                <a:lnTo>
                  <a:pt x="5483314" y="4572001"/>
                </a:lnTo>
                <a:cubicBezTo>
                  <a:pt x="5626412" y="4471530"/>
                  <a:pt x="5728635" y="4319650"/>
                  <a:pt x="5763129" y="4144250"/>
                </a:cubicBezTo>
                <a:cubicBezTo>
                  <a:pt x="5529126" y="4194541"/>
                  <a:pt x="5338758" y="4357380"/>
                  <a:pt x="5255375" y="4572001"/>
                </a:cubicBezTo>
                <a:lnTo>
                  <a:pt x="5117827" y="4572001"/>
                </a:lnTo>
                <a:cubicBezTo>
                  <a:pt x="5211190" y="4283539"/>
                  <a:pt x="5464420" y="4064450"/>
                  <a:pt x="5776499" y="4012794"/>
                </a:cubicBezTo>
                <a:lnTo>
                  <a:pt x="5776616" y="4011646"/>
                </a:lnTo>
                <a:cubicBezTo>
                  <a:pt x="5781926" y="4010636"/>
                  <a:pt x="5787253" y="4009688"/>
                  <a:pt x="5792829" y="4010107"/>
                </a:cubicBezTo>
                <a:cubicBezTo>
                  <a:pt x="5824012" y="4004550"/>
                  <a:pt x="5855905" y="4001569"/>
                  <a:pt x="5888290" y="4001042"/>
                </a:cubicBezTo>
                <a:close/>
                <a:moveTo>
                  <a:pt x="4235979" y="3999419"/>
                </a:moveTo>
                <a:lnTo>
                  <a:pt x="4253065" y="4001042"/>
                </a:lnTo>
                <a:cubicBezTo>
                  <a:pt x="4285451" y="4001569"/>
                  <a:pt x="4317343" y="4004550"/>
                  <a:pt x="4348528" y="4010107"/>
                </a:cubicBezTo>
                <a:cubicBezTo>
                  <a:pt x="4354104" y="4009688"/>
                  <a:pt x="4359431" y="4010636"/>
                  <a:pt x="4364739" y="4011646"/>
                </a:cubicBezTo>
                <a:lnTo>
                  <a:pt x="4364856" y="4012794"/>
                </a:lnTo>
                <a:cubicBezTo>
                  <a:pt x="4676936" y="4064450"/>
                  <a:pt x="4930165" y="4283539"/>
                  <a:pt x="5023528" y="4572001"/>
                </a:cubicBezTo>
                <a:lnTo>
                  <a:pt x="4885980" y="4572001"/>
                </a:lnTo>
                <a:cubicBezTo>
                  <a:pt x="4802597" y="4357380"/>
                  <a:pt x="4612229" y="4194541"/>
                  <a:pt x="4378227" y="4144250"/>
                </a:cubicBezTo>
                <a:cubicBezTo>
                  <a:pt x="4412722" y="4319651"/>
                  <a:pt x="4514944" y="4471530"/>
                  <a:pt x="4658041" y="4572001"/>
                </a:cubicBezTo>
                <a:lnTo>
                  <a:pt x="4463800" y="4572001"/>
                </a:lnTo>
                <a:cubicBezTo>
                  <a:pt x="4347669" y="4452596"/>
                  <a:pt x="4269106" y="4298519"/>
                  <a:pt x="4244741" y="4127511"/>
                </a:cubicBezTo>
                <a:cubicBezTo>
                  <a:pt x="4244574" y="4127458"/>
                  <a:pt x="4244405" y="4127453"/>
                  <a:pt x="4244236" y="4127448"/>
                </a:cubicBezTo>
                <a:lnTo>
                  <a:pt x="4243697" y="4120772"/>
                </a:lnTo>
                <a:cubicBezTo>
                  <a:pt x="4238639" y="4090522"/>
                  <a:pt x="4236188" y="4059631"/>
                  <a:pt x="4236230" y="4028296"/>
                </a:cubicBezTo>
                <a:cubicBezTo>
                  <a:pt x="4234918" y="4022668"/>
                  <a:pt x="4234860" y="4017001"/>
                  <a:pt x="4234860" y="4011320"/>
                </a:cubicBezTo>
                <a:lnTo>
                  <a:pt x="4235454" y="3999880"/>
                </a:lnTo>
                <a:lnTo>
                  <a:pt x="4235952" y="3999913"/>
                </a:lnTo>
                <a:close/>
                <a:moveTo>
                  <a:pt x="4213227" y="3999419"/>
                </a:moveTo>
                <a:lnTo>
                  <a:pt x="4213253" y="3999913"/>
                </a:lnTo>
                <a:lnTo>
                  <a:pt x="4213751" y="3999880"/>
                </a:lnTo>
                <a:lnTo>
                  <a:pt x="4214345" y="4011320"/>
                </a:lnTo>
                <a:cubicBezTo>
                  <a:pt x="4214345" y="4017001"/>
                  <a:pt x="4214286" y="4022668"/>
                  <a:pt x="4212974" y="4028296"/>
                </a:cubicBezTo>
                <a:cubicBezTo>
                  <a:pt x="4213016" y="4059631"/>
                  <a:pt x="4210566" y="4090522"/>
                  <a:pt x="4205507" y="4120772"/>
                </a:cubicBezTo>
                <a:lnTo>
                  <a:pt x="4204969" y="4127448"/>
                </a:lnTo>
                <a:cubicBezTo>
                  <a:pt x="4204799" y="4127453"/>
                  <a:pt x="4204631" y="4127458"/>
                  <a:pt x="4204463" y="4127511"/>
                </a:cubicBezTo>
                <a:cubicBezTo>
                  <a:pt x="4180098" y="4298519"/>
                  <a:pt x="4101535" y="4452596"/>
                  <a:pt x="3985404" y="4572001"/>
                </a:cubicBezTo>
                <a:lnTo>
                  <a:pt x="3791163" y="4572001"/>
                </a:lnTo>
                <a:cubicBezTo>
                  <a:pt x="3934261" y="4471530"/>
                  <a:pt x="4036484" y="4319651"/>
                  <a:pt x="4070978" y="4144250"/>
                </a:cubicBezTo>
                <a:cubicBezTo>
                  <a:pt x="3836975" y="4194541"/>
                  <a:pt x="3646607" y="4357380"/>
                  <a:pt x="3563224" y="4572001"/>
                </a:cubicBezTo>
                <a:lnTo>
                  <a:pt x="3425676" y="4572001"/>
                </a:lnTo>
                <a:cubicBezTo>
                  <a:pt x="3519039" y="4283539"/>
                  <a:pt x="3772269" y="4064450"/>
                  <a:pt x="4084348" y="4012794"/>
                </a:cubicBezTo>
                <a:lnTo>
                  <a:pt x="4084465" y="4011646"/>
                </a:lnTo>
                <a:cubicBezTo>
                  <a:pt x="4089774" y="4010636"/>
                  <a:pt x="4095102" y="4009688"/>
                  <a:pt x="4100678" y="4010107"/>
                </a:cubicBezTo>
                <a:cubicBezTo>
                  <a:pt x="4131861" y="4004550"/>
                  <a:pt x="4163754" y="4001569"/>
                  <a:pt x="4196139" y="4001042"/>
                </a:cubicBezTo>
                <a:close/>
                <a:moveTo>
                  <a:pt x="2543827" y="3999419"/>
                </a:moveTo>
                <a:lnTo>
                  <a:pt x="2560914" y="4001042"/>
                </a:lnTo>
                <a:cubicBezTo>
                  <a:pt x="2593300" y="4001569"/>
                  <a:pt x="2625192" y="4004550"/>
                  <a:pt x="2656376" y="4010107"/>
                </a:cubicBezTo>
                <a:cubicBezTo>
                  <a:pt x="2661952" y="4009688"/>
                  <a:pt x="2667280" y="4010636"/>
                  <a:pt x="2672588" y="4011646"/>
                </a:cubicBezTo>
                <a:lnTo>
                  <a:pt x="2672706" y="4012794"/>
                </a:lnTo>
                <a:cubicBezTo>
                  <a:pt x="2984785" y="4064450"/>
                  <a:pt x="3238014" y="4283539"/>
                  <a:pt x="3331377" y="4572001"/>
                </a:cubicBezTo>
                <a:lnTo>
                  <a:pt x="3193830" y="4572001"/>
                </a:lnTo>
                <a:cubicBezTo>
                  <a:pt x="3110446" y="4357380"/>
                  <a:pt x="2920078" y="4194541"/>
                  <a:pt x="2686076" y="4144250"/>
                </a:cubicBezTo>
                <a:cubicBezTo>
                  <a:pt x="2720570" y="4319650"/>
                  <a:pt x="2822793" y="4471530"/>
                  <a:pt x="2965890" y="4572001"/>
                </a:cubicBezTo>
                <a:lnTo>
                  <a:pt x="2771649" y="4572001"/>
                </a:lnTo>
                <a:cubicBezTo>
                  <a:pt x="2655518" y="4452596"/>
                  <a:pt x="2576955" y="4298519"/>
                  <a:pt x="2552590" y="4127511"/>
                </a:cubicBezTo>
                <a:cubicBezTo>
                  <a:pt x="2552423" y="4127458"/>
                  <a:pt x="2552254" y="4127453"/>
                  <a:pt x="2552085" y="4127448"/>
                </a:cubicBezTo>
                <a:lnTo>
                  <a:pt x="2551547" y="4120772"/>
                </a:lnTo>
                <a:cubicBezTo>
                  <a:pt x="2546488" y="4090522"/>
                  <a:pt x="2544037" y="4059631"/>
                  <a:pt x="2544079" y="4028296"/>
                </a:cubicBezTo>
                <a:cubicBezTo>
                  <a:pt x="2542767" y="4022668"/>
                  <a:pt x="2542709" y="4017001"/>
                  <a:pt x="2542709" y="4011320"/>
                </a:cubicBezTo>
                <a:lnTo>
                  <a:pt x="2543303" y="3999880"/>
                </a:lnTo>
                <a:lnTo>
                  <a:pt x="2543801" y="3999913"/>
                </a:lnTo>
                <a:close/>
                <a:moveTo>
                  <a:pt x="2521076" y="3999419"/>
                </a:moveTo>
                <a:lnTo>
                  <a:pt x="2521102" y="3999913"/>
                </a:lnTo>
                <a:lnTo>
                  <a:pt x="2521600" y="3999880"/>
                </a:lnTo>
                <a:lnTo>
                  <a:pt x="2522194" y="4011320"/>
                </a:lnTo>
                <a:cubicBezTo>
                  <a:pt x="2522194" y="4017001"/>
                  <a:pt x="2522135" y="4022668"/>
                  <a:pt x="2520823" y="4028296"/>
                </a:cubicBezTo>
                <a:cubicBezTo>
                  <a:pt x="2520865" y="4059631"/>
                  <a:pt x="2518415" y="4090522"/>
                  <a:pt x="2513356" y="4120772"/>
                </a:cubicBezTo>
                <a:lnTo>
                  <a:pt x="2512818" y="4127448"/>
                </a:lnTo>
                <a:cubicBezTo>
                  <a:pt x="2512648" y="4127453"/>
                  <a:pt x="2512480" y="4127458"/>
                  <a:pt x="2512312" y="4127511"/>
                </a:cubicBezTo>
                <a:cubicBezTo>
                  <a:pt x="2487947" y="4298519"/>
                  <a:pt x="2409385" y="4452596"/>
                  <a:pt x="2293253" y="4572001"/>
                </a:cubicBezTo>
                <a:lnTo>
                  <a:pt x="2099012" y="4572001"/>
                </a:lnTo>
                <a:cubicBezTo>
                  <a:pt x="2242110" y="4471530"/>
                  <a:pt x="2344333" y="4319651"/>
                  <a:pt x="2378827" y="4144250"/>
                </a:cubicBezTo>
                <a:cubicBezTo>
                  <a:pt x="2144825" y="4194541"/>
                  <a:pt x="1954456" y="4357380"/>
                  <a:pt x="1871073" y="4572001"/>
                </a:cubicBezTo>
                <a:lnTo>
                  <a:pt x="1733525" y="4572001"/>
                </a:lnTo>
                <a:cubicBezTo>
                  <a:pt x="1826888" y="4283539"/>
                  <a:pt x="2080118" y="4064450"/>
                  <a:pt x="2392197" y="4012794"/>
                </a:cubicBezTo>
                <a:lnTo>
                  <a:pt x="2392314" y="4011646"/>
                </a:lnTo>
                <a:cubicBezTo>
                  <a:pt x="2397623" y="4010636"/>
                  <a:pt x="2402951" y="4009688"/>
                  <a:pt x="2408527" y="4010107"/>
                </a:cubicBezTo>
                <a:cubicBezTo>
                  <a:pt x="2439710" y="4004550"/>
                  <a:pt x="2471603" y="4001569"/>
                  <a:pt x="2503988" y="4001042"/>
                </a:cubicBezTo>
                <a:close/>
                <a:moveTo>
                  <a:pt x="851676" y="3999419"/>
                </a:moveTo>
                <a:lnTo>
                  <a:pt x="868763" y="4001042"/>
                </a:lnTo>
                <a:cubicBezTo>
                  <a:pt x="901149" y="4001569"/>
                  <a:pt x="933041" y="4004550"/>
                  <a:pt x="964225" y="4010107"/>
                </a:cubicBezTo>
                <a:cubicBezTo>
                  <a:pt x="969801" y="4009688"/>
                  <a:pt x="975129" y="4010636"/>
                  <a:pt x="980437" y="4011646"/>
                </a:cubicBezTo>
                <a:lnTo>
                  <a:pt x="980555" y="4012794"/>
                </a:lnTo>
                <a:cubicBezTo>
                  <a:pt x="1292634" y="4064450"/>
                  <a:pt x="1545864" y="4283539"/>
                  <a:pt x="1639226" y="4572001"/>
                </a:cubicBezTo>
                <a:lnTo>
                  <a:pt x="1501679" y="4572001"/>
                </a:lnTo>
                <a:cubicBezTo>
                  <a:pt x="1418296" y="4357380"/>
                  <a:pt x="1227927" y="4194541"/>
                  <a:pt x="993925" y="4144250"/>
                </a:cubicBezTo>
                <a:cubicBezTo>
                  <a:pt x="1028419" y="4319651"/>
                  <a:pt x="1130642" y="4471530"/>
                  <a:pt x="1273740" y="4572001"/>
                </a:cubicBezTo>
                <a:lnTo>
                  <a:pt x="1079499" y="4572001"/>
                </a:lnTo>
                <a:cubicBezTo>
                  <a:pt x="963367" y="4452596"/>
                  <a:pt x="884804" y="4298519"/>
                  <a:pt x="860439" y="4127511"/>
                </a:cubicBezTo>
                <a:cubicBezTo>
                  <a:pt x="860272" y="4127458"/>
                  <a:pt x="860103" y="4127453"/>
                  <a:pt x="859934" y="4127448"/>
                </a:cubicBezTo>
                <a:lnTo>
                  <a:pt x="859396" y="4120772"/>
                </a:lnTo>
                <a:cubicBezTo>
                  <a:pt x="854337" y="4090522"/>
                  <a:pt x="851886" y="4059631"/>
                  <a:pt x="851928" y="4028296"/>
                </a:cubicBezTo>
                <a:cubicBezTo>
                  <a:pt x="850616" y="4022668"/>
                  <a:pt x="850558" y="4017001"/>
                  <a:pt x="850558" y="4011320"/>
                </a:cubicBezTo>
                <a:lnTo>
                  <a:pt x="851152" y="3999880"/>
                </a:lnTo>
                <a:lnTo>
                  <a:pt x="851650" y="3999913"/>
                </a:lnTo>
                <a:close/>
                <a:moveTo>
                  <a:pt x="828925" y="3999419"/>
                </a:moveTo>
                <a:lnTo>
                  <a:pt x="828951" y="3999913"/>
                </a:lnTo>
                <a:lnTo>
                  <a:pt x="829449" y="3999880"/>
                </a:lnTo>
                <a:lnTo>
                  <a:pt x="830043" y="4011320"/>
                </a:lnTo>
                <a:cubicBezTo>
                  <a:pt x="830043" y="4017001"/>
                  <a:pt x="829984" y="4022668"/>
                  <a:pt x="828672" y="4028296"/>
                </a:cubicBezTo>
                <a:cubicBezTo>
                  <a:pt x="828714" y="4059631"/>
                  <a:pt x="826264" y="4090522"/>
                  <a:pt x="821205" y="4120772"/>
                </a:cubicBezTo>
                <a:lnTo>
                  <a:pt x="820667" y="4127448"/>
                </a:lnTo>
                <a:cubicBezTo>
                  <a:pt x="820497" y="4127453"/>
                  <a:pt x="820329" y="4127458"/>
                  <a:pt x="820161" y="4127511"/>
                </a:cubicBezTo>
                <a:cubicBezTo>
                  <a:pt x="795796" y="4298519"/>
                  <a:pt x="717234" y="4452596"/>
                  <a:pt x="601102" y="4572001"/>
                </a:cubicBezTo>
                <a:lnTo>
                  <a:pt x="406861" y="4572001"/>
                </a:lnTo>
                <a:cubicBezTo>
                  <a:pt x="549959" y="4471530"/>
                  <a:pt x="652182" y="4319650"/>
                  <a:pt x="686676" y="4144250"/>
                </a:cubicBezTo>
                <a:cubicBezTo>
                  <a:pt x="452674" y="4194541"/>
                  <a:pt x="262305" y="4357380"/>
                  <a:pt x="178922" y="4572001"/>
                </a:cubicBezTo>
                <a:lnTo>
                  <a:pt x="41374" y="4572001"/>
                </a:lnTo>
                <a:cubicBezTo>
                  <a:pt x="134738" y="4283539"/>
                  <a:pt x="387967" y="4064450"/>
                  <a:pt x="700046" y="4012794"/>
                </a:cubicBezTo>
                <a:lnTo>
                  <a:pt x="700163" y="4011646"/>
                </a:lnTo>
                <a:cubicBezTo>
                  <a:pt x="705472" y="4010636"/>
                  <a:pt x="710800" y="4009688"/>
                  <a:pt x="716376" y="4010107"/>
                </a:cubicBezTo>
                <a:cubicBezTo>
                  <a:pt x="747559" y="4004550"/>
                  <a:pt x="779452" y="4001569"/>
                  <a:pt x="811837" y="4001042"/>
                </a:cubicBezTo>
                <a:close/>
                <a:moveTo>
                  <a:pt x="8305836" y="3304913"/>
                </a:moveTo>
                <a:cubicBezTo>
                  <a:pt x="8030646" y="3363591"/>
                  <a:pt x="7815802" y="3576701"/>
                  <a:pt x="7762527" y="3845480"/>
                </a:cubicBezTo>
                <a:cubicBezTo>
                  <a:pt x="8037717" y="3786801"/>
                  <a:pt x="8252560" y="3573691"/>
                  <a:pt x="8305836" y="3304913"/>
                </a:cubicBezTo>
                <a:close/>
                <a:moveTo>
                  <a:pt x="6911971" y="3304913"/>
                </a:moveTo>
                <a:cubicBezTo>
                  <a:pt x="6965247" y="3573691"/>
                  <a:pt x="7180090" y="3786801"/>
                  <a:pt x="7455280" y="3845480"/>
                </a:cubicBezTo>
                <a:cubicBezTo>
                  <a:pt x="7402005" y="3576701"/>
                  <a:pt x="7187161" y="3363591"/>
                  <a:pt x="6911971" y="3304913"/>
                </a:cubicBezTo>
                <a:close/>
                <a:moveTo>
                  <a:pt x="6613685" y="3304913"/>
                </a:moveTo>
                <a:cubicBezTo>
                  <a:pt x="6338495" y="3363591"/>
                  <a:pt x="6123651" y="3576701"/>
                  <a:pt x="6070376" y="3845480"/>
                </a:cubicBezTo>
                <a:cubicBezTo>
                  <a:pt x="6345566" y="3786801"/>
                  <a:pt x="6560409" y="3573691"/>
                  <a:pt x="6613685" y="3304913"/>
                </a:cubicBezTo>
                <a:close/>
                <a:moveTo>
                  <a:pt x="5219820" y="3304913"/>
                </a:moveTo>
                <a:cubicBezTo>
                  <a:pt x="5273096" y="3573691"/>
                  <a:pt x="5487939" y="3786801"/>
                  <a:pt x="5763129" y="3845480"/>
                </a:cubicBezTo>
                <a:cubicBezTo>
                  <a:pt x="5709854" y="3576701"/>
                  <a:pt x="5495010" y="3363591"/>
                  <a:pt x="5219820" y="3304913"/>
                </a:cubicBezTo>
                <a:close/>
                <a:moveTo>
                  <a:pt x="4921534" y="3304913"/>
                </a:moveTo>
                <a:cubicBezTo>
                  <a:pt x="4646344" y="3363591"/>
                  <a:pt x="4431500" y="3576701"/>
                  <a:pt x="4378225" y="3845480"/>
                </a:cubicBezTo>
                <a:cubicBezTo>
                  <a:pt x="4653415" y="3786801"/>
                  <a:pt x="4868259" y="3573691"/>
                  <a:pt x="4921534" y="3304913"/>
                </a:cubicBezTo>
                <a:close/>
                <a:moveTo>
                  <a:pt x="3527669" y="3304913"/>
                </a:moveTo>
                <a:cubicBezTo>
                  <a:pt x="3580945" y="3573691"/>
                  <a:pt x="3795788" y="3786801"/>
                  <a:pt x="4070978" y="3845480"/>
                </a:cubicBezTo>
                <a:cubicBezTo>
                  <a:pt x="4017703" y="3576701"/>
                  <a:pt x="3802859" y="3363591"/>
                  <a:pt x="3527669" y="3304913"/>
                </a:cubicBezTo>
                <a:close/>
                <a:moveTo>
                  <a:pt x="3229383" y="3304913"/>
                </a:moveTo>
                <a:cubicBezTo>
                  <a:pt x="2954193" y="3363591"/>
                  <a:pt x="2739349" y="3576701"/>
                  <a:pt x="2686074" y="3845480"/>
                </a:cubicBezTo>
                <a:cubicBezTo>
                  <a:pt x="2961264" y="3786801"/>
                  <a:pt x="3176107" y="3573691"/>
                  <a:pt x="3229383" y="3304913"/>
                </a:cubicBezTo>
                <a:close/>
                <a:moveTo>
                  <a:pt x="1835518" y="3304913"/>
                </a:moveTo>
                <a:cubicBezTo>
                  <a:pt x="1888794" y="3573691"/>
                  <a:pt x="2103637" y="3786801"/>
                  <a:pt x="2378827" y="3845480"/>
                </a:cubicBezTo>
                <a:cubicBezTo>
                  <a:pt x="2325552" y="3576701"/>
                  <a:pt x="2110708" y="3363591"/>
                  <a:pt x="1835518" y="3304913"/>
                </a:cubicBezTo>
                <a:close/>
                <a:moveTo>
                  <a:pt x="1537232" y="3304913"/>
                </a:moveTo>
                <a:cubicBezTo>
                  <a:pt x="1262042" y="3363591"/>
                  <a:pt x="1047198" y="3576701"/>
                  <a:pt x="993923" y="3845480"/>
                </a:cubicBezTo>
                <a:cubicBezTo>
                  <a:pt x="1269113" y="3786801"/>
                  <a:pt x="1483956" y="3573691"/>
                  <a:pt x="1537232" y="3304913"/>
                </a:cubicBezTo>
                <a:close/>
                <a:moveTo>
                  <a:pt x="143367" y="3304913"/>
                </a:moveTo>
                <a:cubicBezTo>
                  <a:pt x="196643" y="3573691"/>
                  <a:pt x="411486" y="3786801"/>
                  <a:pt x="686676" y="3845480"/>
                </a:cubicBezTo>
                <a:cubicBezTo>
                  <a:pt x="633401" y="3576701"/>
                  <a:pt x="418557" y="3363591"/>
                  <a:pt x="143367" y="3304913"/>
                </a:cubicBezTo>
                <a:close/>
                <a:moveTo>
                  <a:pt x="8461873" y="3161219"/>
                </a:moveTo>
                <a:lnTo>
                  <a:pt x="8478960" y="3162829"/>
                </a:lnTo>
                <a:cubicBezTo>
                  <a:pt x="8511346" y="3163352"/>
                  <a:pt x="8543239" y="3166310"/>
                  <a:pt x="8574422" y="3171823"/>
                </a:cubicBezTo>
                <a:cubicBezTo>
                  <a:pt x="8579998" y="3171407"/>
                  <a:pt x="8585326" y="3172348"/>
                  <a:pt x="8590635" y="3173350"/>
                </a:cubicBezTo>
                <a:lnTo>
                  <a:pt x="8590752" y="3174489"/>
                </a:lnTo>
                <a:cubicBezTo>
                  <a:pt x="8815033" y="3211322"/>
                  <a:pt x="9008920" y="3333951"/>
                  <a:pt x="9135069" y="3506215"/>
                </a:cubicBezTo>
                <a:lnTo>
                  <a:pt x="9139239" y="3512974"/>
                </a:lnTo>
                <a:lnTo>
                  <a:pt x="9139239" y="3816134"/>
                </a:lnTo>
                <a:lnTo>
                  <a:pt x="9120077" y="3747490"/>
                </a:lnTo>
                <a:cubicBezTo>
                  <a:pt x="9039502" y="3525837"/>
                  <a:pt x="8844913" y="3356256"/>
                  <a:pt x="8604122" y="3304913"/>
                </a:cubicBezTo>
                <a:cubicBezTo>
                  <a:pt x="8650738" y="3540094"/>
                  <a:pt x="8821055" y="3732654"/>
                  <a:pt x="9047261" y="3816429"/>
                </a:cubicBezTo>
                <a:lnTo>
                  <a:pt x="9139239" y="3843104"/>
                </a:lnTo>
                <a:lnTo>
                  <a:pt x="9139239" y="3970603"/>
                </a:lnTo>
                <a:lnTo>
                  <a:pt x="9030179" y="3943797"/>
                </a:lnTo>
                <a:cubicBezTo>
                  <a:pt x="8735297" y="3846211"/>
                  <a:pt x="8514628" y="3594637"/>
                  <a:pt x="8470637" y="3288305"/>
                </a:cubicBezTo>
                <a:cubicBezTo>
                  <a:pt x="8470469" y="3288253"/>
                  <a:pt x="8470301" y="3288248"/>
                  <a:pt x="8470131" y="3288243"/>
                </a:cubicBezTo>
                <a:lnTo>
                  <a:pt x="8469593" y="3281619"/>
                </a:lnTo>
                <a:cubicBezTo>
                  <a:pt x="8464534" y="3251607"/>
                  <a:pt x="8462083" y="3220958"/>
                  <a:pt x="8462126" y="3189869"/>
                </a:cubicBezTo>
                <a:cubicBezTo>
                  <a:pt x="8460814" y="3184286"/>
                  <a:pt x="8460755" y="3178663"/>
                  <a:pt x="8460755" y="3173027"/>
                </a:cubicBezTo>
                <a:lnTo>
                  <a:pt x="8461349" y="3161677"/>
                </a:lnTo>
                <a:lnTo>
                  <a:pt x="8461847" y="3161709"/>
                </a:lnTo>
                <a:close/>
                <a:moveTo>
                  <a:pt x="8448085" y="3161219"/>
                </a:moveTo>
                <a:lnTo>
                  <a:pt x="8448111" y="3161709"/>
                </a:lnTo>
                <a:lnTo>
                  <a:pt x="8448609" y="3161677"/>
                </a:lnTo>
                <a:lnTo>
                  <a:pt x="8449203" y="3173027"/>
                </a:lnTo>
                <a:cubicBezTo>
                  <a:pt x="8449203" y="3178663"/>
                  <a:pt x="8449144" y="3184286"/>
                  <a:pt x="8447832" y="3189869"/>
                </a:cubicBezTo>
                <a:cubicBezTo>
                  <a:pt x="8447875" y="3220958"/>
                  <a:pt x="8445424" y="3251607"/>
                  <a:pt x="8440365" y="3281619"/>
                </a:cubicBezTo>
                <a:lnTo>
                  <a:pt x="8439827" y="3288243"/>
                </a:lnTo>
                <a:cubicBezTo>
                  <a:pt x="8439657" y="3288248"/>
                  <a:pt x="8439489" y="3288253"/>
                  <a:pt x="8439321" y="3288305"/>
                </a:cubicBezTo>
                <a:cubicBezTo>
                  <a:pt x="8389046" y="3638399"/>
                  <a:pt x="8108007" y="3916971"/>
                  <a:pt x="7749156" y="3975903"/>
                </a:cubicBezTo>
                <a:lnTo>
                  <a:pt x="7749040" y="3977042"/>
                </a:lnTo>
                <a:cubicBezTo>
                  <a:pt x="7743729" y="3978045"/>
                  <a:pt x="7738400" y="3978986"/>
                  <a:pt x="7732823" y="3978570"/>
                </a:cubicBezTo>
                <a:cubicBezTo>
                  <a:pt x="7701651" y="3984080"/>
                  <a:pt x="7669771" y="3987038"/>
                  <a:pt x="7637396" y="3987561"/>
                </a:cubicBezTo>
                <a:lnTo>
                  <a:pt x="7620278" y="3989174"/>
                </a:lnTo>
                <a:lnTo>
                  <a:pt x="7620252" y="3988683"/>
                </a:lnTo>
                <a:lnTo>
                  <a:pt x="7619753" y="3988716"/>
                </a:lnTo>
                <a:cubicBezTo>
                  <a:pt x="7619187" y="3984944"/>
                  <a:pt x="7619160" y="3981158"/>
                  <a:pt x="7619160" y="3977366"/>
                </a:cubicBezTo>
                <a:cubicBezTo>
                  <a:pt x="7619160" y="3971728"/>
                  <a:pt x="7619219" y="3966104"/>
                  <a:pt x="7620531" y="3960518"/>
                </a:cubicBezTo>
                <a:cubicBezTo>
                  <a:pt x="7620488" y="3929436"/>
                  <a:pt x="7622938" y="3898794"/>
                  <a:pt x="7627995" y="3868787"/>
                </a:cubicBezTo>
                <a:lnTo>
                  <a:pt x="7628535" y="3862150"/>
                </a:lnTo>
                <a:cubicBezTo>
                  <a:pt x="7628704" y="3862145"/>
                  <a:pt x="7628873" y="3862140"/>
                  <a:pt x="7629040" y="3862087"/>
                </a:cubicBezTo>
                <a:cubicBezTo>
                  <a:pt x="7679317" y="3511992"/>
                  <a:pt x="7960356" y="3233421"/>
                  <a:pt x="8319206" y="3174489"/>
                </a:cubicBezTo>
                <a:lnTo>
                  <a:pt x="8319323" y="3173350"/>
                </a:lnTo>
                <a:cubicBezTo>
                  <a:pt x="8324632" y="3172348"/>
                  <a:pt x="8329960" y="3171407"/>
                  <a:pt x="8335536" y="3171823"/>
                </a:cubicBezTo>
                <a:cubicBezTo>
                  <a:pt x="8366719" y="3166310"/>
                  <a:pt x="8398612" y="3163352"/>
                  <a:pt x="8430998" y="3162829"/>
                </a:cubicBezTo>
                <a:close/>
                <a:moveTo>
                  <a:pt x="6769722" y="3161219"/>
                </a:moveTo>
                <a:lnTo>
                  <a:pt x="6786810" y="3162829"/>
                </a:lnTo>
                <a:cubicBezTo>
                  <a:pt x="6819195" y="3163352"/>
                  <a:pt x="6851088" y="3166310"/>
                  <a:pt x="6882271" y="3171823"/>
                </a:cubicBezTo>
                <a:cubicBezTo>
                  <a:pt x="6887847" y="3171407"/>
                  <a:pt x="6893175" y="3172348"/>
                  <a:pt x="6898484" y="3173350"/>
                </a:cubicBezTo>
                <a:lnTo>
                  <a:pt x="6898601" y="3174489"/>
                </a:lnTo>
                <a:cubicBezTo>
                  <a:pt x="7257451" y="3233421"/>
                  <a:pt x="7538490" y="3511992"/>
                  <a:pt x="7588766" y="3862087"/>
                </a:cubicBezTo>
                <a:cubicBezTo>
                  <a:pt x="7588934" y="3862140"/>
                  <a:pt x="7589103" y="3862145"/>
                  <a:pt x="7589272" y="3862150"/>
                </a:cubicBezTo>
                <a:lnTo>
                  <a:pt x="7589812" y="3868787"/>
                </a:lnTo>
                <a:cubicBezTo>
                  <a:pt x="7594869" y="3898794"/>
                  <a:pt x="7597319" y="3929436"/>
                  <a:pt x="7597276" y="3960518"/>
                </a:cubicBezTo>
                <a:cubicBezTo>
                  <a:pt x="7598588" y="3966104"/>
                  <a:pt x="7598647" y="3971728"/>
                  <a:pt x="7598647" y="3977366"/>
                </a:cubicBezTo>
                <a:cubicBezTo>
                  <a:pt x="7598647" y="3981158"/>
                  <a:pt x="7598620" y="3984944"/>
                  <a:pt x="7598054" y="3988716"/>
                </a:cubicBezTo>
                <a:lnTo>
                  <a:pt x="7597555" y="3988683"/>
                </a:lnTo>
                <a:lnTo>
                  <a:pt x="7597529" y="3989174"/>
                </a:lnTo>
                <a:lnTo>
                  <a:pt x="7580411" y="3987561"/>
                </a:lnTo>
                <a:cubicBezTo>
                  <a:pt x="7548036" y="3987038"/>
                  <a:pt x="7516156" y="3984080"/>
                  <a:pt x="7484984" y="3978570"/>
                </a:cubicBezTo>
                <a:cubicBezTo>
                  <a:pt x="7479407" y="3978986"/>
                  <a:pt x="7474078" y="3978045"/>
                  <a:pt x="7468767" y="3977042"/>
                </a:cubicBezTo>
                <a:lnTo>
                  <a:pt x="7468651" y="3975903"/>
                </a:lnTo>
                <a:cubicBezTo>
                  <a:pt x="7109800" y="3916971"/>
                  <a:pt x="6828761" y="3638399"/>
                  <a:pt x="6778486" y="3288305"/>
                </a:cubicBezTo>
                <a:cubicBezTo>
                  <a:pt x="6778318" y="3288253"/>
                  <a:pt x="6778150" y="3288248"/>
                  <a:pt x="6777980" y="3288243"/>
                </a:cubicBezTo>
                <a:lnTo>
                  <a:pt x="6777442" y="3281619"/>
                </a:lnTo>
                <a:cubicBezTo>
                  <a:pt x="6772383" y="3251607"/>
                  <a:pt x="6769933" y="3220958"/>
                  <a:pt x="6769975" y="3189869"/>
                </a:cubicBezTo>
                <a:cubicBezTo>
                  <a:pt x="6768663" y="3184286"/>
                  <a:pt x="6768604" y="3178663"/>
                  <a:pt x="6768604" y="3173027"/>
                </a:cubicBezTo>
                <a:lnTo>
                  <a:pt x="6769198" y="3161677"/>
                </a:lnTo>
                <a:lnTo>
                  <a:pt x="6769696" y="3161709"/>
                </a:lnTo>
                <a:close/>
                <a:moveTo>
                  <a:pt x="6755934" y="3161219"/>
                </a:moveTo>
                <a:lnTo>
                  <a:pt x="6755960" y="3161709"/>
                </a:lnTo>
                <a:lnTo>
                  <a:pt x="6756458" y="3161677"/>
                </a:lnTo>
                <a:lnTo>
                  <a:pt x="6757052" y="3173027"/>
                </a:lnTo>
                <a:cubicBezTo>
                  <a:pt x="6757052" y="3178663"/>
                  <a:pt x="6756994" y="3184286"/>
                  <a:pt x="6755682" y="3189869"/>
                </a:cubicBezTo>
                <a:cubicBezTo>
                  <a:pt x="6755724" y="3220958"/>
                  <a:pt x="6753273" y="3251607"/>
                  <a:pt x="6748215" y="3281619"/>
                </a:cubicBezTo>
                <a:lnTo>
                  <a:pt x="6747676" y="3288243"/>
                </a:lnTo>
                <a:cubicBezTo>
                  <a:pt x="6747507" y="3288248"/>
                  <a:pt x="6747338" y="3288253"/>
                  <a:pt x="6747171" y="3288305"/>
                </a:cubicBezTo>
                <a:cubicBezTo>
                  <a:pt x="6696895" y="3638399"/>
                  <a:pt x="6415856" y="3916971"/>
                  <a:pt x="6057005" y="3975903"/>
                </a:cubicBezTo>
                <a:lnTo>
                  <a:pt x="6056889" y="3977042"/>
                </a:lnTo>
                <a:cubicBezTo>
                  <a:pt x="6051578" y="3978045"/>
                  <a:pt x="6046249" y="3978986"/>
                  <a:pt x="6040672" y="3978570"/>
                </a:cubicBezTo>
                <a:cubicBezTo>
                  <a:pt x="6009500" y="3984080"/>
                  <a:pt x="5977620" y="3987038"/>
                  <a:pt x="5945246" y="3987561"/>
                </a:cubicBezTo>
                <a:lnTo>
                  <a:pt x="5928127" y="3989174"/>
                </a:lnTo>
                <a:lnTo>
                  <a:pt x="5928101" y="3988683"/>
                </a:lnTo>
                <a:lnTo>
                  <a:pt x="5927602" y="3988716"/>
                </a:lnTo>
                <a:cubicBezTo>
                  <a:pt x="5927036" y="3984944"/>
                  <a:pt x="5927009" y="3981158"/>
                  <a:pt x="5927009" y="3977366"/>
                </a:cubicBezTo>
                <a:cubicBezTo>
                  <a:pt x="5927009" y="3971728"/>
                  <a:pt x="5927068" y="3966104"/>
                  <a:pt x="5928380" y="3960518"/>
                </a:cubicBezTo>
                <a:cubicBezTo>
                  <a:pt x="5928338" y="3929436"/>
                  <a:pt x="5930787" y="3898794"/>
                  <a:pt x="5935844" y="3868787"/>
                </a:cubicBezTo>
                <a:lnTo>
                  <a:pt x="5936384" y="3862150"/>
                </a:lnTo>
                <a:cubicBezTo>
                  <a:pt x="5936553" y="3862145"/>
                  <a:pt x="5936722" y="3862140"/>
                  <a:pt x="5936890" y="3862087"/>
                </a:cubicBezTo>
                <a:cubicBezTo>
                  <a:pt x="5987166" y="3511992"/>
                  <a:pt x="6268205" y="3233421"/>
                  <a:pt x="6627056" y="3174489"/>
                </a:cubicBezTo>
                <a:lnTo>
                  <a:pt x="6627173" y="3173350"/>
                </a:lnTo>
                <a:cubicBezTo>
                  <a:pt x="6632481" y="3172348"/>
                  <a:pt x="6637809" y="3171407"/>
                  <a:pt x="6643385" y="3171823"/>
                </a:cubicBezTo>
                <a:cubicBezTo>
                  <a:pt x="6674569" y="3166310"/>
                  <a:pt x="6706461" y="3163352"/>
                  <a:pt x="6738847" y="3162829"/>
                </a:cubicBezTo>
                <a:close/>
                <a:moveTo>
                  <a:pt x="5077571" y="3161219"/>
                </a:moveTo>
                <a:lnTo>
                  <a:pt x="5094659" y="3162829"/>
                </a:lnTo>
                <a:cubicBezTo>
                  <a:pt x="5127044" y="3163352"/>
                  <a:pt x="5158937" y="3166310"/>
                  <a:pt x="5190120" y="3171823"/>
                </a:cubicBezTo>
                <a:cubicBezTo>
                  <a:pt x="5195696" y="3171407"/>
                  <a:pt x="5201024" y="3172348"/>
                  <a:pt x="5206334" y="3173350"/>
                </a:cubicBezTo>
                <a:lnTo>
                  <a:pt x="5206450" y="3174489"/>
                </a:lnTo>
                <a:cubicBezTo>
                  <a:pt x="5565300" y="3233421"/>
                  <a:pt x="5846339" y="3511992"/>
                  <a:pt x="5896616" y="3862087"/>
                </a:cubicBezTo>
                <a:cubicBezTo>
                  <a:pt x="5896783" y="3862140"/>
                  <a:pt x="5896953" y="3862145"/>
                  <a:pt x="5897121" y="3862150"/>
                </a:cubicBezTo>
                <a:lnTo>
                  <a:pt x="5897662" y="3868787"/>
                </a:lnTo>
                <a:cubicBezTo>
                  <a:pt x="5902718" y="3898794"/>
                  <a:pt x="5905168" y="3929436"/>
                  <a:pt x="5905126" y="3960518"/>
                </a:cubicBezTo>
                <a:cubicBezTo>
                  <a:pt x="5906438" y="3966104"/>
                  <a:pt x="5906496" y="3971728"/>
                  <a:pt x="5906496" y="3977366"/>
                </a:cubicBezTo>
                <a:cubicBezTo>
                  <a:pt x="5906496" y="3981158"/>
                  <a:pt x="5906469" y="3984944"/>
                  <a:pt x="5905903" y="3988716"/>
                </a:cubicBezTo>
                <a:lnTo>
                  <a:pt x="5905404" y="3988683"/>
                </a:lnTo>
                <a:lnTo>
                  <a:pt x="5905378" y="3989174"/>
                </a:lnTo>
                <a:lnTo>
                  <a:pt x="5888260" y="3987561"/>
                </a:lnTo>
                <a:cubicBezTo>
                  <a:pt x="5855886" y="3987038"/>
                  <a:pt x="5824005" y="3984080"/>
                  <a:pt x="5792833" y="3978570"/>
                </a:cubicBezTo>
                <a:cubicBezTo>
                  <a:pt x="5787256" y="3978986"/>
                  <a:pt x="5781927" y="3978045"/>
                  <a:pt x="5776617" y="3977042"/>
                </a:cubicBezTo>
                <a:lnTo>
                  <a:pt x="5776501" y="3975903"/>
                </a:lnTo>
                <a:cubicBezTo>
                  <a:pt x="5417649" y="3916971"/>
                  <a:pt x="5136610" y="3638399"/>
                  <a:pt x="5086335" y="3288305"/>
                </a:cubicBezTo>
                <a:cubicBezTo>
                  <a:pt x="5086167" y="3288253"/>
                  <a:pt x="5085999" y="3288248"/>
                  <a:pt x="5085830" y="3288243"/>
                </a:cubicBezTo>
                <a:lnTo>
                  <a:pt x="5085291" y="3281619"/>
                </a:lnTo>
                <a:cubicBezTo>
                  <a:pt x="5080233" y="3251607"/>
                  <a:pt x="5077782" y="3220958"/>
                  <a:pt x="5077824" y="3189869"/>
                </a:cubicBezTo>
                <a:cubicBezTo>
                  <a:pt x="5076512" y="3184286"/>
                  <a:pt x="5076453" y="3178663"/>
                  <a:pt x="5076453" y="3173027"/>
                </a:cubicBezTo>
                <a:lnTo>
                  <a:pt x="5077047" y="3161677"/>
                </a:lnTo>
                <a:lnTo>
                  <a:pt x="5077545" y="3161709"/>
                </a:lnTo>
                <a:close/>
                <a:moveTo>
                  <a:pt x="5063783" y="3161219"/>
                </a:moveTo>
                <a:lnTo>
                  <a:pt x="5063809" y="3161709"/>
                </a:lnTo>
                <a:lnTo>
                  <a:pt x="5064307" y="3161677"/>
                </a:lnTo>
                <a:lnTo>
                  <a:pt x="5064902" y="3173027"/>
                </a:lnTo>
                <a:cubicBezTo>
                  <a:pt x="5064902" y="3178663"/>
                  <a:pt x="5064842" y="3184286"/>
                  <a:pt x="5063530" y="3189869"/>
                </a:cubicBezTo>
                <a:cubicBezTo>
                  <a:pt x="5063572" y="3220958"/>
                  <a:pt x="5061122" y="3251607"/>
                  <a:pt x="5056063" y="3281619"/>
                </a:cubicBezTo>
                <a:lnTo>
                  <a:pt x="5055525" y="3288243"/>
                </a:lnTo>
                <a:cubicBezTo>
                  <a:pt x="5055355" y="3288248"/>
                  <a:pt x="5055187" y="3288253"/>
                  <a:pt x="5055019" y="3288305"/>
                </a:cubicBezTo>
                <a:cubicBezTo>
                  <a:pt x="5004744" y="3638399"/>
                  <a:pt x="4723705" y="3916971"/>
                  <a:pt x="4364853" y="3975903"/>
                </a:cubicBezTo>
                <a:lnTo>
                  <a:pt x="4364737" y="3977042"/>
                </a:lnTo>
                <a:cubicBezTo>
                  <a:pt x="4359427" y="3978045"/>
                  <a:pt x="4354098" y="3978986"/>
                  <a:pt x="4348521" y="3978570"/>
                </a:cubicBezTo>
                <a:cubicBezTo>
                  <a:pt x="4317350" y="3984080"/>
                  <a:pt x="4285468" y="3987038"/>
                  <a:pt x="4253094" y="3987561"/>
                </a:cubicBezTo>
                <a:lnTo>
                  <a:pt x="4235976" y="3989174"/>
                </a:lnTo>
                <a:lnTo>
                  <a:pt x="4235950" y="3988683"/>
                </a:lnTo>
                <a:lnTo>
                  <a:pt x="4235451" y="3988716"/>
                </a:lnTo>
                <a:cubicBezTo>
                  <a:pt x="4234885" y="3984944"/>
                  <a:pt x="4234858" y="3981158"/>
                  <a:pt x="4234858" y="3977366"/>
                </a:cubicBezTo>
                <a:cubicBezTo>
                  <a:pt x="4234858" y="3971728"/>
                  <a:pt x="4234916" y="3966104"/>
                  <a:pt x="4236228" y="3960518"/>
                </a:cubicBezTo>
                <a:cubicBezTo>
                  <a:pt x="4236186" y="3929436"/>
                  <a:pt x="4238636" y="3898794"/>
                  <a:pt x="4243692" y="3868787"/>
                </a:cubicBezTo>
                <a:lnTo>
                  <a:pt x="4244233" y="3862150"/>
                </a:lnTo>
                <a:cubicBezTo>
                  <a:pt x="4244401" y="3862145"/>
                  <a:pt x="4244571" y="3862140"/>
                  <a:pt x="4244738" y="3862087"/>
                </a:cubicBezTo>
                <a:cubicBezTo>
                  <a:pt x="4295015" y="3511992"/>
                  <a:pt x="4576054" y="3233421"/>
                  <a:pt x="4934904" y="3174489"/>
                </a:cubicBezTo>
                <a:lnTo>
                  <a:pt x="4935021" y="3173350"/>
                </a:lnTo>
                <a:cubicBezTo>
                  <a:pt x="4940330" y="3172348"/>
                  <a:pt x="4945658" y="3171407"/>
                  <a:pt x="4951234" y="3171823"/>
                </a:cubicBezTo>
                <a:cubicBezTo>
                  <a:pt x="4982417" y="3166310"/>
                  <a:pt x="5014310" y="3163352"/>
                  <a:pt x="5046695" y="3162829"/>
                </a:cubicBezTo>
                <a:close/>
                <a:moveTo>
                  <a:pt x="3385420" y="3161219"/>
                </a:moveTo>
                <a:lnTo>
                  <a:pt x="3402507" y="3162829"/>
                </a:lnTo>
                <a:cubicBezTo>
                  <a:pt x="3434893" y="3163352"/>
                  <a:pt x="3466785" y="3166310"/>
                  <a:pt x="3497969" y="3171823"/>
                </a:cubicBezTo>
                <a:cubicBezTo>
                  <a:pt x="3503545" y="3171407"/>
                  <a:pt x="3508873" y="3172348"/>
                  <a:pt x="3514181" y="3173350"/>
                </a:cubicBezTo>
                <a:lnTo>
                  <a:pt x="3514298" y="3174489"/>
                </a:lnTo>
                <a:cubicBezTo>
                  <a:pt x="3873149" y="3233421"/>
                  <a:pt x="4154188" y="3511992"/>
                  <a:pt x="4204464" y="3862087"/>
                </a:cubicBezTo>
                <a:cubicBezTo>
                  <a:pt x="4204632" y="3862140"/>
                  <a:pt x="4204801" y="3862145"/>
                  <a:pt x="4204970" y="3862150"/>
                </a:cubicBezTo>
                <a:lnTo>
                  <a:pt x="4205510" y="3868787"/>
                </a:lnTo>
                <a:cubicBezTo>
                  <a:pt x="4210567" y="3898794"/>
                  <a:pt x="4213016" y="3929436"/>
                  <a:pt x="4212974" y="3960518"/>
                </a:cubicBezTo>
                <a:cubicBezTo>
                  <a:pt x="4214286" y="3966104"/>
                  <a:pt x="4214345" y="3971728"/>
                  <a:pt x="4214345" y="3977366"/>
                </a:cubicBezTo>
                <a:cubicBezTo>
                  <a:pt x="4214345" y="3981158"/>
                  <a:pt x="4214318" y="3984944"/>
                  <a:pt x="4213752" y="3988716"/>
                </a:cubicBezTo>
                <a:lnTo>
                  <a:pt x="4213253" y="3988683"/>
                </a:lnTo>
                <a:lnTo>
                  <a:pt x="4213227" y="3989174"/>
                </a:lnTo>
                <a:lnTo>
                  <a:pt x="4196108" y="3987561"/>
                </a:lnTo>
                <a:cubicBezTo>
                  <a:pt x="4163734" y="3987038"/>
                  <a:pt x="4131854" y="3984080"/>
                  <a:pt x="4100682" y="3978570"/>
                </a:cubicBezTo>
                <a:cubicBezTo>
                  <a:pt x="4095105" y="3978986"/>
                  <a:pt x="4089776" y="3978045"/>
                  <a:pt x="4084465" y="3977042"/>
                </a:cubicBezTo>
                <a:lnTo>
                  <a:pt x="4084349" y="3975903"/>
                </a:lnTo>
                <a:cubicBezTo>
                  <a:pt x="3725498" y="3916971"/>
                  <a:pt x="3444459" y="3638399"/>
                  <a:pt x="3394183" y="3288305"/>
                </a:cubicBezTo>
                <a:cubicBezTo>
                  <a:pt x="3394016" y="3288253"/>
                  <a:pt x="3393847" y="3288248"/>
                  <a:pt x="3393678" y="3288243"/>
                </a:cubicBezTo>
                <a:lnTo>
                  <a:pt x="3393139" y="3281619"/>
                </a:lnTo>
                <a:cubicBezTo>
                  <a:pt x="3388081" y="3251607"/>
                  <a:pt x="3385630" y="3220958"/>
                  <a:pt x="3385672" y="3189869"/>
                </a:cubicBezTo>
                <a:cubicBezTo>
                  <a:pt x="3384360" y="3184286"/>
                  <a:pt x="3384302" y="3178663"/>
                  <a:pt x="3384302" y="3173027"/>
                </a:cubicBezTo>
                <a:lnTo>
                  <a:pt x="3384896" y="3161677"/>
                </a:lnTo>
                <a:lnTo>
                  <a:pt x="3385394" y="3161709"/>
                </a:lnTo>
                <a:close/>
                <a:moveTo>
                  <a:pt x="3371632" y="3161219"/>
                </a:moveTo>
                <a:lnTo>
                  <a:pt x="3371658" y="3161709"/>
                </a:lnTo>
                <a:lnTo>
                  <a:pt x="3372156" y="3161677"/>
                </a:lnTo>
                <a:lnTo>
                  <a:pt x="3372750" y="3173027"/>
                </a:lnTo>
                <a:cubicBezTo>
                  <a:pt x="3372750" y="3178663"/>
                  <a:pt x="3372691" y="3184286"/>
                  <a:pt x="3371379" y="3189869"/>
                </a:cubicBezTo>
                <a:cubicBezTo>
                  <a:pt x="3371421" y="3220958"/>
                  <a:pt x="3368971" y="3251607"/>
                  <a:pt x="3363912" y="3281619"/>
                </a:cubicBezTo>
                <a:lnTo>
                  <a:pt x="3363374" y="3288243"/>
                </a:lnTo>
                <a:cubicBezTo>
                  <a:pt x="3363204" y="3288248"/>
                  <a:pt x="3363036" y="3288253"/>
                  <a:pt x="3362868" y="3288305"/>
                </a:cubicBezTo>
                <a:cubicBezTo>
                  <a:pt x="3312593" y="3638399"/>
                  <a:pt x="3031554" y="3916971"/>
                  <a:pt x="2672703" y="3975903"/>
                </a:cubicBezTo>
                <a:lnTo>
                  <a:pt x="2672586" y="3977042"/>
                </a:lnTo>
                <a:cubicBezTo>
                  <a:pt x="2667276" y="3978045"/>
                  <a:pt x="2661947" y="3978986"/>
                  <a:pt x="2656370" y="3978570"/>
                </a:cubicBezTo>
                <a:cubicBezTo>
                  <a:pt x="2625198" y="3984080"/>
                  <a:pt x="2593318" y="3987038"/>
                  <a:pt x="2560943" y="3987561"/>
                </a:cubicBezTo>
                <a:lnTo>
                  <a:pt x="2543825" y="3989174"/>
                </a:lnTo>
                <a:lnTo>
                  <a:pt x="2543799" y="3988683"/>
                </a:lnTo>
                <a:lnTo>
                  <a:pt x="2543300" y="3988716"/>
                </a:lnTo>
                <a:cubicBezTo>
                  <a:pt x="2542734" y="3984944"/>
                  <a:pt x="2542707" y="3981158"/>
                  <a:pt x="2542707" y="3977366"/>
                </a:cubicBezTo>
                <a:cubicBezTo>
                  <a:pt x="2542707" y="3971728"/>
                  <a:pt x="2542765" y="3966104"/>
                  <a:pt x="2544077" y="3960518"/>
                </a:cubicBezTo>
                <a:cubicBezTo>
                  <a:pt x="2544035" y="3929436"/>
                  <a:pt x="2546485" y="3898794"/>
                  <a:pt x="2551541" y="3868787"/>
                </a:cubicBezTo>
                <a:lnTo>
                  <a:pt x="2552082" y="3862150"/>
                </a:lnTo>
                <a:cubicBezTo>
                  <a:pt x="2552250" y="3862145"/>
                  <a:pt x="2552420" y="3862140"/>
                  <a:pt x="2552587" y="3862087"/>
                </a:cubicBezTo>
                <a:cubicBezTo>
                  <a:pt x="2602864" y="3511992"/>
                  <a:pt x="2883903" y="3233421"/>
                  <a:pt x="3242753" y="3174489"/>
                </a:cubicBezTo>
                <a:lnTo>
                  <a:pt x="3242870" y="3173350"/>
                </a:lnTo>
                <a:cubicBezTo>
                  <a:pt x="3248179" y="3172348"/>
                  <a:pt x="3253507" y="3171407"/>
                  <a:pt x="3259083" y="3171823"/>
                </a:cubicBezTo>
                <a:cubicBezTo>
                  <a:pt x="3290266" y="3166310"/>
                  <a:pt x="3322159" y="3163352"/>
                  <a:pt x="3354544" y="3162829"/>
                </a:cubicBezTo>
                <a:close/>
                <a:moveTo>
                  <a:pt x="1693269" y="3161219"/>
                </a:moveTo>
                <a:lnTo>
                  <a:pt x="1710356" y="3162829"/>
                </a:lnTo>
                <a:cubicBezTo>
                  <a:pt x="1742742" y="3163352"/>
                  <a:pt x="1774634" y="3166310"/>
                  <a:pt x="1805818" y="3171823"/>
                </a:cubicBezTo>
                <a:cubicBezTo>
                  <a:pt x="1811394" y="3171407"/>
                  <a:pt x="1816722" y="3172348"/>
                  <a:pt x="1822030" y="3173350"/>
                </a:cubicBezTo>
                <a:lnTo>
                  <a:pt x="1822148" y="3174489"/>
                </a:lnTo>
                <a:cubicBezTo>
                  <a:pt x="2180998" y="3233421"/>
                  <a:pt x="2462037" y="3511992"/>
                  <a:pt x="2512313" y="3862087"/>
                </a:cubicBezTo>
                <a:cubicBezTo>
                  <a:pt x="2512481" y="3862140"/>
                  <a:pt x="2512650" y="3862145"/>
                  <a:pt x="2512819" y="3862150"/>
                </a:cubicBezTo>
                <a:lnTo>
                  <a:pt x="2513359" y="3868787"/>
                </a:lnTo>
                <a:cubicBezTo>
                  <a:pt x="2518416" y="3898794"/>
                  <a:pt x="2520865" y="3929436"/>
                  <a:pt x="2520823" y="3960518"/>
                </a:cubicBezTo>
                <a:cubicBezTo>
                  <a:pt x="2522135" y="3966104"/>
                  <a:pt x="2522194" y="3971728"/>
                  <a:pt x="2522194" y="3977366"/>
                </a:cubicBezTo>
                <a:cubicBezTo>
                  <a:pt x="2522194" y="3981158"/>
                  <a:pt x="2522167" y="3984944"/>
                  <a:pt x="2521601" y="3988716"/>
                </a:cubicBezTo>
                <a:lnTo>
                  <a:pt x="2521102" y="3988683"/>
                </a:lnTo>
                <a:lnTo>
                  <a:pt x="2521076" y="3989174"/>
                </a:lnTo>
                <a:lnTo>
                  <a:pt x="2503957" y="3987561"/>
                </a:lnTo>
                <a:cubicBezTo>
                  <a:pt x="2471583" y="3987038"/>
                  <a:pt x="2439703" y="3984080"/>
                  <a:pt x="2408531" y="3978570"/>
                </a:cubicBezTo>
                <a:cubicBezTo>
                  <a:pt x="2402954" y="3978986"/>
                  <a:pt x="2397625" y="3978045"/>
                  <a:pt x="2392314" y="3977042"/>
                </a:cubicBezTo>
                <a:lnTo>
                  <a:pt x="2392198" y="3975903"/>
                </a:lnTo>
                <a:cubicBezTo>
                  <a:pt x="2033347" y="3916971"/>
                  <a:pt x="1752308" y="3638399"/>
                  <a:pt x="1702032" y="3288305"/>
                </a:cubicBezTo>
                <a:cubicBezTo>
                  <a:pt x="1701865" y="3288253"/>
                  <a:pt x="1701696" y="3288248"/>
                  <a:pt x="1701527" y="3288243"/>
                </a:cubicBezTo>
                <a:lnTo>
                  <a:pt x="1700989" y="3281619"/>
                </a:lnTo>
                <a:cubicBezTo>
                  <a:pt x="1695930" y="3251607"/>
                  <a:pt x="1693479" y="3220958"/>
                  <a:pt x="1693521" y="3189869"/>
                </a:cubicBezTo>
                <a:cubicBezTo>
                  <a:pt x="1692209" y="3184286"/>
                  <a:pt x="1692151" y="3178663"/>
                  <a:pt x="1692151" y="3173027"/>
                </a:cubicBezTo>
                <a:lnTo>
                  <a:pt x="1692745" y="3161677"/>
                </a:lnTo>
                <a:lnTo>
                  <a:pt x="1693243" y="3161709"/>
                </a:lnTo>
                <a:close/>
                <a:moveTo>
                  <a:pt x="1679481" y="3161219"/>
                </a:moveTo>
                <a:lnTo>
                  <a:pt x="1679507" y="3161709"/>
                </a:lnTo>
                <a:lnTo>
                  <a:pt x="1680005" y="3161677"/>
                </a:lnTo>
                <a:lnTo>
                  <a:pt x="1680599" y="3173027"/>
                </a:lnTo>
                <a:cubicBezTo>
                  <a:pt x="1680599" y="3178663"/>
                  <a:pt x="1680540" y="3184286"/>
                  <a:pt x="1679228" y="3189869"/>
                </a:cubicBezTo>
                <a:cubicBezTo>
                  <a:pt x="1679270" y="3220958"/>
                  <a:pt x="1676820" y="3251607"/>
                  <a:pt x="1671761" y="3281619"/>
                </a:cubicBezTo>
                <a:lnTo>
                  <a:pt x="1671223" y="3288243"/>
                </a:lnTo>
                <a:cubicBezTo>
                  <a:pt x="1671053" y="3288248"/>
                  <a:pt x="1670885" y="3288253"/>
                  <a:pt x="1670717" y="3288305"/>
                </a:cubicBezTo>
                <a:cubicBezTo>
                  <a:pt x="1620442" y="3638399"/>
                  <a:pt x="1339403" y="3916971"/>
                  <a:pt x="980552" y="3975903"/>
                </a:cubicBezTo>
                <a:lnTo>
                  <a:pt x="980435" y="3977042"/>
                </a:lnTo>
                <a:cubicBezTo>
                  <a:pt x="975125" y="3978045"/>
                  <a:pt x="969796" y="3978986"/>
                  <a:pt x="964219" y="3978570"/>
                </a:cubicBezTo>
                <a:cubicBezTo>
                  <a:pt x="933047" y="3984080"/>
                  <a:pt x="901167" y="3987038"/>
                  <a:pt x="868792" y="3987561"/>
                </a:cubicBezTo>
                <a:lnTo>
                  <a:pt x="851674" y="3989174"/>
                </a:lnTo>
                <a:lnTo>
                  <a:pt x="851648" y="3988683"/>
                </a:lnTo>
                <a:lnTo>
                  <a:pt x="851149" y="3988716"/>
                </a:lnTo>
                <a:cubicBezTo>
                  <a:pt x="850583" y="3984944"/>
                  <a:pt x="850556" y="3981158"/>
                  <a:pt x="850556" y="3977366"/>
                </a:cubicBezTo>
                <a:cubicBezTo>
                  <a:pt x="850556" y="3971728"/>
                  <a:pt x="850614" y="3966104"/>
                  <a:pt x="851926" y="3960518"/>
                </a:cubicBezTo>
                <a:cubicBezTo>
                  <a:pt x="851884" y="3929436"/>
                  <a:pt x="854334" y="3898794"/>
                  <a:pt x="859390" y="3868787"/>
                </a:cubicBezTo>
                <a:lnTo>
                  <a:pt x="859931" y="3862150"/>
                </a:lnTo>
                <a:cubicBezTo>
                  <a:pt x="860099" y="3862145"/>
                  <a:pt x="860269" y="3862140"/>
                  <a:pt x="860436" y="3862087"/>
                </a:cubicBezTo>
                <a:cubicBezTo>
                  <a:pt x="910713" y="3511992"/>
                  <a:pt x="1191752" y="3233421"/>
                  <a:pt x="1550602" y="3174489"/>
                </a:cubicBezTo>
                <a:lnTo>
                  <a:pt x="1550719" y="3173350"/>
                </a:lnTo>
                <a:cubicBezTo>
                  <a:pt x="1556028" y="3172348"/>
                  <a:pt x="1561356" y="3171407"/>
                  <a:pt x="1566932" y="3171823"/>
                </a:cubicBezTo>
                <a:cubicBezTo>
                  <a:pt x="1598115" y="3166310"/>
                  <a:pt x="1630008" y="3163352"/>
                  <a:pt x="1662393" y="3162829"/>
                </a:cubicBezTo>
                <a:close/>
                <a:moveTo>
                  <a:pt x="1118" y="3161219"/>
                </a:moveTo>
                <a:lnTo>
                  <a:pt x="18205" y="3162829"/>
                </a:lnTo>
                <a:cubicBezTo>
                  <a:pt x="50591" y="3163352"/>
                  <a:pt x="82483" y="3166310"/>
                  <a:pt x="113667" y="3171823"/>
                </a:cubicBezTo>
                <a:cubicBezTo>
                  <a:pt x="119243" y="3171407"/>
                  <a:pt x="124571" y="3172348"/>
                  <a:pt x="129879" y="3173350"/>
                </a:cubicBezTo>
                <a:lnTo>
                  <a:pt x="129997" y="3174489"/>
                </a:lnTo>
                <a:cubicBezTo>
                  <a:pt x="488847" y="3233421"/>
                  <a:pt x="769886" y="3511992"/>
                  <a:pt x="820162" y="3862087"/>
                </a:cubicBezTo>
                <a:cubicBezTo>
                  <a:pt x="820330" y="3862140"/>
                  <a:pt x="820499" y="3862145"/>
                  <a:pt x="820668" y="3862150"/>
                </a:cubicBezTo>
                <a:lnTo>
                  <a:pt x="821208" y="3868787"/>
                </a:lnTo>
                <a:cubicBezTo>
                  <a:pt x="826265" y="3898794"/>
                  <a:pt x="828714" y="3929436"/>
                  <a:pt x="828672" y="3960518"/>
                </a:cubicBezTo>
                <a:cubicBezTo>
                  <a:pt x="829984" y="3966104"/>
                  <a:pt x="830043" y="3971728"/>
                  <a:pt x="830043" y="3977366"/>
                </a:cubicBezTo>
                <a:cubicBezTo>
                  <a:pt x="830043" y="3981158"/>
                  <a:pt x="830016" y="3984944"/>
                  <a:pt x="829450" y="3988716"/>
                </a:cubicBezTo>
                <a:lnTo>
                  <a:pt x="828951" y="3988683"/>
                </a:lnTo>
                <a:lnTo>
                  <a:pt x="828925" y="3989174"/>
                </a:lnTo>
                <a:lnTo>
                  <a:pt x="811806" y="3987561"/>
                </a:lnTo>
                <a:cubicBezTo>
                  <a:pt x="779432" y="3987038"/>
                  <a:pt x="747552" y="3984080"/>
                  <a:pt x="716380" y="3978570"/>
                </a:cubicBezTo>
                <a:cubicBezTo>
                  <a:pt x="710803" y="3978986"/>
                  <a:pt x="705474" y="3978045"/>
                  <a:pt x="700163" y="3977042"/>
                </a:cubicBezTo>
                <a:lnTo>
                  <a:pt x="700047" y="3975903"/>
                </a:lnTo>
                <a:cubicBezTo>
                  <a:pt x="341196" y="3916971"/>
                  <a:pt x="60157" y="3638399"/>
                  <a:pt x="9881" y="3288305"/>
                </a:cubicBezTo>
                <a:cubicBezTo>
                  <a:pt x="9714" y="3288253"/>
                  <a:pt x="9545" y="3288248"/>
                  <a:pt x="9376" y="3288243"/>
                </a:cubicBezTo>
                <a:lnTo>
                  <a:pt x="8837" y="3281619"/>
                </a:lnTo>
                <a:cubicBezTo>
                  <a:pt x="3779" y="3251607"/>
                  <a:pt x="1328" y="3220958"/>
                  <a:pt x="1370" y="3189869"/>
                </a:cubicBezTo>
                <a:cubicBezTo>
                  <a:pt x="58" y="3184286"/>
                  <a:pt x="0" y="3178663"/>
                  <a:pt x="0" y="3173027"/>
                </a:cubicBezTo>
                <a:lnTo>
                  <a:pt x="594" y="3161677"/>
                </a:lnTo>
                <a:lnTo>
                  <a:pt x="1092" y="3161709"/>
                </a:lnTo>
                <a:close/>
                <a:moveTo>
                  <a:pt x="7762529" y="2447425"/>
                </a:moveTo>
                <a:cubicBezTo>
                  <a:pt x="7815805" y="2718331"/>
                  <a:pt x="8030648" y="2933128"/>
                  <a:pt x="8305838" y="2992271"/>
                </a:cubicBezTo>
                <a:cubicBezTo>
                  <a:pt x="8252563" y="2721365"/>
                  <a:pt x="8037719" y="2506568"/>
                  <a:pt x="7762529" y="2447425"/>
                </a:cubicBezTo>
                <a:close/>
                <a:moveTo>
                  <a:pt x="7455280" y="2447425"/>
                </a:moveTo>
                <a:cubicBezTo>
                  <a:pt x="7180090" y="2506568"/>
                  <a:pt x="6965246" y="2721365"/>
                  <a:pt x="6911971" y="2992271"/>
                </a:cubicBezTo>
                <a:cubicBezTo>
                  <a:pt x="7187161" y="2933128"/>
                  <a:pt x="7402004" y="2718331"/>
                  <a:pt x="7455280" y="2447425"/>
                </a:cubicBezTo>
                <a:close/>
                <a:moveTo>
                  <a:pt x="6070378" y="2447425"/>
                </a:moveTo>
                <a:cubicBezTo>
                  <a:pt x="6123654" y="2718331"/>
                  <a:pt x="6338497" y="2933128"/>
                  <a:pt x="6613687" y="2992271"/>
                </a:cubicBezTo>
                <a:cubicBezTo>
                  <a:pt x="6560412" y="2721365"/>
                  <a:pt x="6345568" y="2506568"/>
                  <a:pt x="6070378" y="2447425"/>
                </a:cubicBezTo>
                <a:close/>
                <a:moveTo>
                  <a:pt x="5763129" y="2447425"/>
                </a:moveTo>
                <a:cubicBezTo>
                  <a:pt x="5487939" y="2506568"/>
                  <a:pt x="5273095" y="2721365"/>
                  <a:pt x="5219820" y="2992271"/>
                </a:cubicBezTo>
                <a:cubicBezTo>
                  <a:pt x="5495010" y="2933128"/>
                  <a:pt x="5709853" y="2718331"/>
                  <a:pt x="5763129" y="2447425"/>
                </a:cubicBezTo>
                <a:close/>
                <a:moveTo>
                  <a:pt x="4378227" y="2447425"/>
                </a:moveTo>
                <a:cubicBezTo>
                  <a:pt x="4431503" y="2718331"/>
                  <a:pt x="4646346" y="2933128"/>
                  <a:pt x="4921536" y="2992271"/>
                </a:cubicBezTo>
                <a:cubicBezTo>
                  <a:pt x="4868261" y="2721365"/>
                  <a:pt x="4653417" y="2506568"/>
                  <a:pt x="4378227" y="2447425"/>
                </a:cubicBezTo>
                <a:close/>
                <a:moveTo>
                  <a:pt x="4070978" y="2447425"/>
                </a:moveTo>
                <a:cubicBezTo>
                  <a:pt x="3795788" y="2506568"/>
                  <a:pt x="3580944" y="2721365"/>
                  <a:pt x="3527669" y="2992271"/>
                </a:cubicBezTo>
                <a:cubicBezTo>
                  <a:pt x="3802859" y="2933128"/>
                  <a:pt x="4017702" y="2718331"/>
                  <a:pt x="4070978" y="2447425"/>
                </a:cubicBezTo>
                <a:close/>
                <a:moveTo>
                  <a:pt x="2686076" y="2447425"/>
                </a:moveTo>
                <a:cubicBezTo>
                  <a:pt x="2739352" y="2718331"/>
                  <a:pt x="2954195" y="2933128"/>
                  <a:pt x="3229385" y="2992271"/>
                </a:cubicBezTo>
                <a:cubicBezTo>
                  <a:pt x="3176110" y="2721365"/>
                  <a:pt x="2961266" y="2506568"/>
                  <a:pt x="2686076" y="2447425"/>
                </a:cubicBezTo>
                <a:close/>
                <a:moveTo>
                  <a:pt x="2378827" y="2447425"/>
                </a:moveTo>
                <a:cubicBezTo>
                  <a:pt x="2103637" y="2506568"/>
                  <a:pt x="1888793" y="2721365"/>
                  <a:pt x="1835518" y="2992271"/>
                </a:cubicBezTo>
                <a:cubicBezTo>
                  <a:pt x="2110708" y="2933128"/>
                  <a:pt x="2325551" y="2718331"/>
                  <a:pt x="2378827" y="2447425"/>
                </a:cubicBezTo>
                <a:close/>
                <a:moveTo>
                  <a:pt x="993925" y="2447425"/>
                </a:moveTo>
                <a:cubicBezTo>
                  <a:pt x="1047201" y="2718331"/>
                  <a:pt x="1262044" y="2933128"/>
                  <a:pt x="1537234" y="2992271"/>
                </a:cubicBezTo>
                <a:cubicBezTo>
                  <a:pt x="1483959" y="2721365"/>
                  <a:pt x="1269115" y="2506568"/>
                  <a:pt x="993925" y="2447425"/>
                </a:cubicBezTo>
                <a:close/>
                <a:moveTo>
                  <a:pt x="686676" y="2447425"/>
                </a:moveTo>
                <a:cubicBezTo>
                  <a:pt x="411486" y="2506568"/>
                  <a:pt x="196642" y="2721365"/>
                  <a:pt x="143367" y="2992271"/>
                </a:cubicBezTo>
                <a:cubicBezTo>
                  <a:pt x="418557" y="2933128"/>
                  <a:pt x="633400" y="2718331"/>
                  <a:pt x="686676" y="2447425"/>
                </a:cubicBezTo>
                <a:close/>
                <a:moveTo>
                  <a:pt x="9139239" y="2321311"/>
                </a:moveTo>
                <a:lnTo>
                  <a:pt x="9139239" y="2449820"/>
                </a:lnTo>
                <a:lnTo>
                  <a:pt x="9047261" y="2476706"/>
                </a:lnTo>
                <a:cubicBezTo>
                  <a:pt x="8821055" y="2561144"/>
                  <a:pt x="8650738" y="2755228"/>
                  <a:pt x="8604122" y="2992271"/>
                </a:cubicBezTo>
                <a:cubicBezTo>
                  <a:pt x="8844913" y="2940521"/>
                  <a:pt x="9039501" y="2769598"/>
                  <a:pt x="9120077" y="2546190"/>
                </a:cubicBezTo>
                <a:lnTo>
                  <a:pt x="9139239" y="2477003"/>
                </a:lnTo>
                <a:lnTo>
                  <a:pt x="9139239" y="2782562"/>
                </a:lnTo>
                <a:lnTo>
                  <a:pt x="9135069" y="2789374"/>
                </a:lnTo>
                <a:cubicBezTo>
                  <a:pt x="9008919" y="2963003"/>
                  <a:pt x="8815033" y="3086603"/>
                  <a:pt x="8590751" y="3123727"/>
                </a:cubicBezTo>
                <a:lnTo>
                  <a:pt x="8590635" y="3124875"/>
                </a:lnTo>
                <a:cubicBezTo>
                  <a:pt x="8585324" y="3125886"/>
                  <a:pt x="8579995" y="3126834"/>
                  <a:pt x="8574418" y="3126415"/>
                </a:cubicBezTo>
                <a:cubicBezTo>
                  <a:pt x="8543246" y="3131969"/>
                  <a:pt x="8511366" y="3134950"/>
                  <a:pt x="8478991" y="3135477"/>
                </a:cubicBezTo>
                <a:lnTo>
                  <a:pt x="8461873" y="3137103"/>
                </a:lnTo>
                <a:lnTo>
                  <a:pt x="8461847" y="3136608"/>
                </a:lnTo>
                <a:lnTo>
                  <a:pt x="8461348" y="3136641"/>
                </a:lnTo>
                <a:cubicBezTo>
                  <a:pt x="8460782" y="3132839"/>
                  <a:pt x="8460755" y="3129023"/>
                  <a:pt x="8460755" y="3125201"/>
                </a:cubicBezTo>
                <a:cubicBezTo>
                  <a:pt x="8460755" y="3119519"/>
                  <a:pt x="8460814" y="3113850"/>
                  <a:pt x="8462126" y="3108220"/>
                </a:cubicBezTo>
                <a:cubicBezTo>
                  <a:pt x="8462083" y="3076892"/>
                  <a:pt x="8464533" y="3046007"/>
                  <a:pt x="8469590" y="3015763"/>
                </a:cubicBezTo>
                <a:lnTo>
                  <a:pt x="8470130" y="3009073"/>
                </a:lnTo>
                <a:cubicBezTo>
                  <a:pt x="8470299" y="3009068"/>
                  <a:pt x="8470468" y="3009063"/>
                  <a:pt x="8470636" y="3009010"/>
                </a:cubicBezTo>
                <a:cubicBezTo>
                  <a:pt x="8514628" y="2700252"/>
                  <a:pt x="8735297" y="2446688"/>
                  <a:pt x="9030178" y="2348329"/>
                </a:cubicBezTo>
                <a:close/>
                <a:moveTo>
                  <a:pt x="7620280" y="2302594"/>
                </a:moveTo>
                <a:lnTo>
                  <a:pt x="7637367" y="2304217"/>
                </a:lnTo>
                <a:cubicBezTo>
                  <a:pt x="7669753" y="2304744"/>
                  <a:pt x="7701646" y="2307725"/>
                  <a:pt x="7732829" y="2313282"/>
                </a:cubicBezTo>
                <a:cubicBezTo>
                  <a:pt x="7738405" y="2312863"/>
                  <a:pt x="7743733" y="2313811"/>
                  <a:pt x="7749042" y="2314821"/>
                </a:cubicBezTo>
                <a:lnTo>
                  <a:pt x="7749159" y="2315969"/>
                </a:lnTo>
                <a:cubicBezTo>
                  <a:pt x="8108009" y="2375367"/>
                  <a:pt x="8389048" y="2656144"/>
                  <a:pt x="8439324" y="3009010"/>
                </a:cubicBezTo>
                <a:cubicBezTo>
                  <a:pt x="8439492" y="3009063"/>
                  <a:pt x="8439661" y="3009068"/>
                  <a:pt x="8439830" y="3009073"/>
                </a:cubicBezTo>
                <a:lnTo>
                  <a:pt x="8440370" y="3015763"/>
                </a:lnTo>
                <a:cubicBezTo>
                  <a:pt x="8445427" y="3046007"/>
                  <a:pt x="8447877" y="3076892"/>
                  <a:pt x="8447834" y="3108220"/>
                </a:cubicBezTo>
                <a:cubicBezTo>
                  <a:pt x="8449146" y="3113850"/>
                  <a:pt x="8449205" y="3119519"/>
                  <a:pt x="8449205" y="3125201"/>
                </a:cubicBezTo>
                <a:cubicBezTo>
                  <a:pt x="8449205" y="3129023"/>
                  <a:pt x="8449178" y="3132839"/>
                  <a:pt x="8448612" y="3136641"/>
                </a:cubicBezTo>
                <a:lnTo>
                  <a:pt x="8448113" y="3136608"/>
                </a:lnTo>
                <a:lnTo>
                  <a:pt x="8448087" y="3137103"/>
                </a:lnTo>
                <a:lnTo>
                  <a:pt x="8430969" y="3135477"/>
                </a:lnTo>
                <a:cubicBezTo>
                  <a:pt x="8398594" y="3134950"/>
                  <a:pt x="8366714" y="3131969"/>
                  <a:pt x="8335542" y="3126415"/>
                </a:cubicBezTo>
                <a:cubicBezTo>
                  <a:pt x="8329965" y="3126834"/>
                  <a:pt x="8324636" y="3125886"/>
                  <a:pt x="8319325" y="3124875"/>
                </a:cubicBezTo>
                <a:lnTo>
                  <a:pt x="8319209" y="3123727"/>
                </a:lnTo>
                <a:cubicBezTo>
                  <a:pt x="7960358" y="3064328"/>
                  <a:pt x="7679319" y="2783551"/>
                  <a:pt x="7629044" y="2430686"/>
                </a:cubicBezTo>
                <a:cubicBezTo>
                  <a:pt x="7628876" y="2430633"/>
                  <a:pt x="7628708" y="2430628"/>
                  <a:pt x="7628538" y="2430623"/>
                </a:cubicBezTo>
                <a:lnTo>
                  <a:pt x="7628000" y="2423947"/>
                </a:lnTo>
                <a:cubicBezTo>
                  <a:pt x="7622941" y="2393697"/>
                  <a:pt x="7620490" y="2362806"/>
                  <a:pt x="7620533" y="2331471"/>
                </a:cubicBezTo>
                <a:cubicBezTo>
                  <a:pt x="7619221" y="2325843"/>
                  <a:pt x="7619162" y="2320176"/>
                  <a:pt x="7619162" y="2314495"/>
                </a:cubicBezTo>
                <a:lnTo>
                  <a:pt x="7619756" y="2303055"/>
                </a:lnTo>
                <a:lnTo>
                  <a:pt x="7620254" y="2303088"/>
                </a:lnTo>
                <a:close/>
                <a:moveTo>
                  <a:pt x="7597529" y="2302594"/>
                </a:moveTo>
                <a:lnTo>
                  <a:pt x="7597555" y="2303088"/>
                </a:lnTo>
                <a:lnTo>
                  <a:pt x="7598053" y="2303055"/>
                </a:lnTo>
                <a:lnTo>
                  <a:pt x="7598647" y="2314495"/>
                </a:lnTo>
                <a:cubicBezTo>
                  <a:pt x="7598647" y="2320176"/>
                  <a:pt x="7598588" y="2325843"/>
                  <a:pt x="7597276" y="2331471"/>
                </a:cubicBezTo>
                <a:cubicBezTo>
                  <a:pt x="7597319" y="2362806"/>
                  <a:pt x="7594868" y="2393697"/>
                  <a:pt x="7589809" y="2423947"/>
                </a:cubicBezTo>
                <a:lnTo>
                  <a:pt x="7589271" y="2430623"/>
                </a:lnTo>
                <a:cubicBezTo>
                  <a:pt x="7589101" y="2430628"/>
                  <a:pt x="7588933" y="2430633"/>
                  <a:pt x="7588765" y="2430686"/>
                </a:cubicBezTo>
                <a:cubicBezTo>
                  <a:pt x="7538490" y="2783551"/>
                  <a:pt x="7257451" y="3064328"/>
                  <a:pt x="6898600" y="3123727"/>
                </a:cubicBezTo>
                <a:lnTo>
                  <a:pt x="6898484" y="3124875"/>
                </a:lnTo>
                <a:cubicBezTo>
                  <a:pt x="6893173" y="3125886"/>
                  <a:pt x="6887844" y="3126834"/>
                  <a:pt x="6882267" y="3126415"/>
                </a:cubicBezTo>
                <a:cubicBezTo>
                  <a:pt x="6851095" y="3131969"/>
                  <a:pt x="6819215" y="3134950"/>
                  <a:pt x="6786841" y="3135477"/>
                </a:cubicBezTo>
                <a:lnTo>
                  <a:pt x="6769722" y="3137103"/>
                </a:lnTo>
                <a:lnTo>
                  <a:pt x="6769696" y="3136608"/>
                </a:lnTo>
                <a:lnTo>
                  <a:pt x="6769197" y="3136641"/>
                </a:lnTo>
                <a:cubicBezTo>
                  <a:pt x="6768631" y="3132839"/>
                  <a:pt x="6768604" y="3129023"/>
                  <a:pt x="6768604" y="3125201"/>
                </a:cubicBezTo>
                <a:cubicBezTo>
                  <a:pt x="6768604" y="3119519"/>
                  <a:pt x="6768663" y="3113850"/>
                  <a:pt x="6769975" y="3108220"/>
                </a:cubicBezTo>
                <a:cubicBezTo>
                  <a:pt x="6769933" y="3076892"/>
                  <a:pt x="6772382" y="3046007"/>
                  <a:pt x="6777439" y="3015763"/>
                </a:cubicBezTo>
                <a:lnTo>
                  <a:pt x="6777979" y="3009073"/>
                </a:lnTo>
                <a:cubicBezTo>
                  <a:pt x="6778148" y="3009068"/>
                  <a:pt x="6778317" y="3009063"/>
                  <a:pt x="6778485" y="3009010"/>
                </a:cubicBezTo>
                <a:cubicBezTo>
                  <a:pt x="6828761" y="2656144"/>
                  <a:pt x="7109800" y="2375367"/>
                  <a:pt x="7468650" y="2315969"/>
                </a:cubicBezTo>
                <a:lnTo>
                  <a:pt x="7468767" y="2314821"/>
                </a:lnTo>
                <a:cubicBezTo>
                  <a:pt x="7474076" y="2313811"/>
                  <a:pt x="7479404" y="2312863"/>
                  <a:pt x="7484980" y="2313282"/>
                </a:cubicBezTo>
                <a:cubicBezTo>
                  <a:pt x="7516163" y="2307725"/>
                  <a:pt x="7548056" y="2304744"/>
                  <a:pt x="7580442" y="2304217"/>
                </a:cubicBezTo>
                <a:close/>
                <a:moveTo>
                  <a:pt x="5928129" y="2302594"/>
                </a:moveTo>
                <a:lnTo>
                  <a:pt x="5945217" y="2304217"/>
                </a:lnTo>
                <a:cubicBezTo>
                  <a:pt x="5977602" y="2304744"/>
                  <a:pt x="6009495" y="2307725"/>
                  <a:pt x="6040678" y="2313282"/>
                </a:cubicBezTo>
                <a:cubicBezTo>
                  <a:pt x="6046254" y="2312863"/>
                  <a:pt x="6051582" y="2313811"/>
                  <a:pt x="6056891" y="2314821"/>
                </a:cubicBezTo>
                <a:lnTo>
                  <a:pt x="6057008" y="2315969"/>
                </a:lnTo>
                <a:cubicBezTo>
                  <a:pt x="6415858" y="2375367"/>
                  <a:pt x="6696897" y="2656144"/>
                  <a:pt x="6747174" y="3009010"/>
                </a:cubicBezTo>
                <a:cubicBezTo>
                  <a:pt x="6747341" y="3009063"/>
                  <a:pt x="6747511" y="3009068"/>
                  <a:pt x="6747679" y="3009073"/>
                </a:cubicBezTo>
                <a:lnTo>
                  <a:pt x="6748220" y="3015763"/>
                </a:lnTo>
                <a:cubicBezTo>
                  <a:pt x="6753276" y="3046007"/>
                  <a:pt x="6755726" y="3076892"/>
                  <a:pt x="6755684" y="3108220"/>
                </a:cubicBezTo>
                <a:cubicBezTo>
                  <a:pt x="6756996" y="3113850"/>
                  <a:pt x="6757054" y="3119519"/>
                  <a:pt x="6757054" y="3125201"/>
                </a:cubicBezTo>
                <a:cubicBezTo>
                  <a:pt x="6757054" y="3129023"/>
                  <a:pt x="6757027" y="3132839"/>
                  <a:pt x="6756461" y="3136641"/>
                </a:cubicBezTo>
                <a:lnTo>
                  <a:pt x="6755962" y="3136608"/>
                </a:lnTo>
                <a:lnTo>
                  <a:pt x="6755936" y="3137103"/>
                </a:lnTo>
                <a:lnTo>
                  <a:pt x="6738818" y="3135477"/>
                </a:lnTo>
                <a:cubicBezTo>
                  <a:pt x="6706444" y="3134950"/>
                  <a:pt x="6674563" y="3131969"/>
                  <a:pt x="6643391" y="3126415"/>
                </a:cubicBezTo>
                <a:cubicBezTo>
                  <a:pt x="6637814" y="3126834"/>
                  <a:pt x="6632485" y="3125886"/>
                  <a:pt x="6627175" y="3124875"/>
                </a:cubicBezTo>
                <a:lnTo>
                  <a:pt x="6627059" y="3123727"/>
                </a:lnTo>
                <a:cubicBezTo>
                  <a:pt x="6268207" y="3064328"/>
                  <a:pt x="5987168" y="2783551"/>
                  <a:pt x="5936893" y="2430686"/>
                </a:cubicBezTo>
                <a:cubicBezTo>
                  <a:pt x="5936725" y="2430633"/>
                  <a:pt x="5936557" y="2430628"/>
                  <a:pt x="5936387" y="2430623"/>
                </a:cubicBezTo>
                <a:lnTo>
                  <a:pt x="5935849" y="2423947"/>
                </a:lnTo>
                <a:cubicBezTo>
                  <a:pt x="5930790" y="2393697"/>
                  <a:pt x="5928340" y="2362806"/>
                  <a:pt x="5928382" y="2331471"/>
                </a:cubicBezTo>
                <a:cubicBezTo>
                  <a:pt x="5927070" y="2325843"/>
                  <a:pt x="5927011" y="2320176"/>
                  <a:pt x="5927011" y="2314495"/>
                </a:cubicBezTo>
                <a:lnTo>
                  <a:pt x="5927605" y="2303055"/>
                </a:lnTo>
                <a:lnTo>
                  <a:pt x="5928103" y="2303088"/>
                </a:lnTo>
                <a:close/>
                <a:moveTo>
                  <a:pt x="5905378" y="2302594"/>
                </a:moveTo>
                <a:lnTo>
                  <a:pt x="5905404" y="2303088"/>
                </a:lnTo>
                <a:lnTo>
                  <a:pt x="5905902" y="2303055"/>
                </a:lnTo>
                <a:lnTo>
                  <a:pt x="5906496" y="2314495"/>
                </a:lnTo>
                <a:cubicBezTo>
                  <a:pt x="5906496" y="2320176"/>
                  <a:pt x="5906438" y="2325843"/>
                  <a:pt x="5905126" y="2331471"/>
                </a:cubicBezTo>
                <a:cubicBezTo>
                  <a:pt x="5905168" y="2362806"/>
                  <a:pt x="5902717" y="2393697"/>
                  <a:pt x="5897659" y="2423947"/>
                </a:cubicBezTo>
                <a:lnTo>
                  <a:pt x="5897120" y="2430623"/>
                </a:lnTo>
                <a:cubicBezTo>
                  <a:pt x="5896951" y="2430628"/>
                  <a:pt x="5896782" y="2430633"/>
                  <a:pt x="5896615" y="2430686"/>
                </a:cubicBezTo>
                <a:cubicBezTo>
                  <a:pt x="5846339" y="2783551"/>
                  <a:pt x="5565300" y="3064328"/>
                  <a:pt x="5206449" y="3123727"/>
                </a:cubicBezTo>
                <a:lnTo>
                  <a:pt x="5206334" y="3124875"/>
                </a:lnTo>
                <a:cubicBezTo>
                  <a:pt x="5201022" y="3125886"/>
                  <a:pt x="5195693" y="3126834"/>
                  <a:pt x="5190116" y="3126415"/>
                </a:cubicBezTo>
                <a:cubicBezTo>
                  <a:pt x="5158944" y="3131969"/>
                  <a:pt x="5127065" y="3134950"/>
                  <a:pt x="5094690" y="3135477"/>
                </a:cubicBezTo>
                <a:lnTo>
                  <a:pt x="5077571" y="3137103"/>
                </a:lnTo>
                <a:lnTo>
                  <a:pt x="5077545" y="3136608"/>
                </a:lnTo>
                <a:lnTo>
                  <a:pt x="5077046" y="3136641"/>
                </a:lnTo>
                <a:cubicBezTo>
                  <a:pt x="5076480" y="3132839"/>
                  <a:pt x="5076453" y="3129023"/>
                  <a:pt x="5076453" y="3125201"/>
                </a:cubicBezTo>
                <a:cubicBezTo>
                  <a:pt x="5076453" y="3119519"/>
                  <a:pt x="5076512" y="3113850"/>
                  <a:pt x="5077824" y="3108220"/>
                </a:cubicBezTo>
                <a:cubicBezTo>
                  <a:pt x="5077782" y="3076892"/>
                  <a:pt x="5080231" y="3046007"/>
                  <a:pt x="5085288" y="3015763"/>
                </a:cubicBezTo>
                <a:lnTo>
                  <a:pt x="5085828" y="3009073"/>
                </a:lnTo>
                <a:cubicBezTo>
                  <a:pt x="5085997" y="3009068"/>
                  <a:pt x="5086166" y="3009063"/>
                  <a:pt x="5086334" y="3009010"/>
                </a:cubicBezTo>
                <a:cubicBezTo>
                  <a:pt x="5136610" y="2656144"/>
                  <a:pt x="5417649" y="2375367"/>
                  <a:pt x="5776501" y="2315969"/>
                </a:cubicBezTo>
                <a:lnTo>
                  <a:pt x="5776617" y="2314821"/>
                </a:lnTo>
                <a:cubicBezTo>
                  <a:pt x="5781926" y="2313811"/>
                  <a:pt x="5787253" y="2312863"/>
                  <a:pt x="5792829" y="2313282"/>
                </a:cubicBezTo>
                <a:cubicBezTo>
                  <a:pt x="5824013" y="2307725"/>
                  <a:pt x="5855905" y="2304744"/>
                  <a:pt x="5888291" y="2304217"/>
                </a:cubicBezTo>
                <a:close/>
                <a:moveTo>
                  <a:pt x="4235979" y="2302594"/>
                </a:moveTo>
                <a:lnTo>
                  <a:pt x="4253065" y="2304217"/>
                </a:lnTo>
                <a:cubicBezTo>
                  <a:pt x="4285451" y="2304744"/>
                  <a:pt x="4317343" y="2307725"/>
                  <a:pt x="4348528" y="2313282"/>
                </a:cubicBezTo>
                <a:cubicBezTo>
                  <a:pt x="4354104" y="2312863"/>
                  <a:pt x="4359431" y="2313811"/>
                  <a:pt x="4364739" y="2314821"/>
                </a:cubicBezTo>
                <a:lnTo>
                  <a:pt x="4364856" y="2315969"/>
                </a:lnTo>
                <a:cubicBezTo>
                  <a:pt x="4723707" y="2375367"/>
                  <a:pt x="5004746" y="2656144"/>
                  <a:pt x="5055022" y="3009010"/>
                </a:cubicBezTo>
                <a:cubicBezTo>
                  <a:pt x="5055190" y="3009063"/>
                  <a:pt x="5055359" y="3009068"/>
                  <a:pt x="5055528" y="3009073"/>
                </a:cubicBezTo>
                <a:lnTo>
                  <a:pt x="5056068" y="3015763"/>
                </a:lnTo>
                <a:cubicBezTo>
                  <a:pt x="5061125" y="3046007"/>
                  <a:pt x="5063574" y="3076892"/>
                  <a:pt x="5063532" y="3108220"/>
                </a:cubicBezTo>
                <a:cubicBezTo>
                  <a:pt x="5064844" y="3113850"/>
                  <a:pt x="5064903" y="3119519"/>
                  <a:pt x="5064903" y="3125201"/>
                </a:cubicBezTo>
                <a:cubicBezTo>
                  <a:pt x="5064903" y="3129023"/>
                  <a:pt x="5064876" y="3132839"/>
                  <a:pt x="5064310" y="3136641"/>
                </a:cubicBezTo>
                <a:lnTo>
                  <a:pt x="5063811" y="3136608"/>
                </a:lnTo>
                <a:lnTo>
                  <a:pt x="5063785" y="3137103"/>
                </a:lnTo>
                <a:lnTo>
                  <a:pt x="5046666" y="3135477"/>
                </a:lnTo>
                <a:cubicBezTo>
                  <a:pt x="5014292" y="3134950"/>
                  <a:pt x="4982412" y="3131969"/>
                  <a:pt x="4951241" y="3126415"/>
                </a:cubicBezTo>
                <a:cubicBezTo>
                  <a:pt x="4945663" y="3126834"/>
                  <a:pt x="4940334" y="3125886"/>
                  <a:pt x="4935023" y="3124875"/>
                </a:cubicBezTo>
                <a:lnTo>
                  <a:pt x="4934907" y="3123727"/>
                </a:lnTo>
                <a:cubicBezTo>
                  <a:pt x="4576056" y="3064328"/>
                  <a:pt x="4295017" y="2783551"/>
                  <a:pt x="4244741" y="2430686"/>
                </a:cubicBezTo>
                <a:cubicBezTo>
                  <a:pt x="4244574" y="2430633"/>
                  <a:pt x="4244405" y="2430628"/>
                  <a:pt x="4244236" y="2430623"/>
                </a:cubicBezTo>
                <a:lnTo>
                  <a:pt x="4243697" y="2423947"/>
                </a:lnTo>
                <a:cubicBezTo>
                  <a:pt x="4238639" y="2393697"/>
                  <a:pt x="4236188" y="2362806"/>
                  <a:pt x="4236230" y="2331471"/>
                </a:cubicBezTo>
                <a:cubicBezTo>
                  <a:pt x="4234918" y="2325843"/>
                  <a:pt x="4234860" y="2320176"/>
                  <a:pt x="4234860" y="2314495"/>
                </a:cubicBezTo>
                <a:lnTo>
                  <a:pt x="4235454" y="2303055"/>
                </a:lnTo>
                <a:lnTo>
                  <a:pt x="4235952" y="2303088"/>
                </a:lnTo>
                <a:close/>
                <a:moveTo>
                  <a:pt x="4213227" y="2302594"/>
                </a:moveTo>
                <a:lnTo>
                  <a:pt x="4213253" y="2303088"/>
                </a:lnTo>
                <a:lnTo>
                  <a:pt x="4213751" y="2303055"/>
                </a:lnTo>
                <a:lnTo>
                  <a:pt x="4214345" y="2314495"/>
                </a:lnTo>
                <a:cubicBezTo>
                  <a:pt x="4214345" y="2320176"/>
                  <a:pt x="4214286" y="2325843"/>
                  <a:pt x="4212974" y="2331471"/>
                </a:cubicBezTo>
                <a:cubicBezTo>
                  <a:pt x="4213016" y="2362806"/>
                  <a:pt x="4210566" y="2393697"/>
                  <a:pt x="4205507" y="2423947"/>
                </a:cubicBezTo>
                <a:lnTo>
                  <a:pt x="4204969" y="2430623"/>
                </a:lnTo>
                <a:cubicBezTo>
                  <a:pt x="4204799" y="2430628"/>
                  <a:pt x="4204631" y="2430633"/>
                  <a:pt x="4204463" y="2430686"/>
                </a:cubicBezTo>
                <a:cubicBezTo>
                  <a:pt x="4154188" y="2783551"/>
                  <a:pt x="3873149" y="3064328"/>
                  <a:pt x="3514297" y="3123727"/>
                </a:cubicBezTo>
                <a:lnTo>
                  <a:pt x="3514181" y="3124875"/>
                </a:lnTo>
                <a:cubicBezTo>
                  <a:pt x="3508871" y="3125886"/>
                  <a:pt x="3503542" y="3126834"/>
                  <a:pt x="3497965" y="3126415"/>
                </a:cubicBezTo>
                <a:cubicBezTo>
                  <a:pt x="3466793" y="3131969"/>
                  <a:pt x="3434912" y="3134950"/>
                  <a:pt x="3402538" y="3135477"/>
                </a:cubicBezTo>
                <a:lnTo>
                  <a:pt x="3385420" y="3137103"/>
                </a:lnTo>
                <a:lnTo>
                  <a:pt x="3385394" y="3136608"/>
                </a:lnTo>
                <a:lnTo>
                  <a:pt x="3384895" y="3136641"/>
                </a:lnTo>
                <a:cubicBezTo>
                  <a:pt x="3384329" y="3132839"/>
                  <a:pt x="3384302" y="3129023"/>
                  <a:pt x="3384302" y="3125201"/>
                </a:cubicBezTo>
                <a:cubicBezTo>
                  <a:pt x="3384302" y="3119519"/>
                  <a:pt x="3384360" y="3113850"/>
                  <a:pt x="3385672" y="3108220"/>
                </a:cubicBezTo>
                <a:cubicBezTo>
                  <a:pt x="3385630" y="3076892"/>
                  <a:pt x="3388080" y="3046007"/>
                  <a:pt x="3393136" y="3015763"/>
                </a:cubicBezTo>
                <a:lnTo>
                  <a:pt x="3393677" y="3009073"/>
                </a:lnTo>
                <a:cubicBezTo>
                  <a:pt x="3393845" y="3009068"/>
                  <a:pt x="3394015" y="3009063"/>
                  <a:pt x="3394182" y="3009010"/>
                </a:cubicBezTo>
                <a:cubicBezTo>
                  <a:pt x="3444459" y="2656144"/>
                  <a:pt x="3725498" y="2375367"/>
                  <a:pt x="4084348" y="2315969"/>
                </a:cubicBezTo>
                <a:lnTo>
                  <a:pt x="4084465" y="2314821"/>
                </a:lnTo>
                <a:cubicBezTo>
                  <a:pt x="4089774" y="2313811"/>
                  <a:pt x="4095102" y="2312863"/>
                  <a:pt x="4100678" y="2313282"/>
                </a:cubicBezTo>
                <a:cubicBezTo>
                  <a:pt x="4131861" y="2307725"/>
                  <a:pt x="4163754" y="2304744"/>
                  <a:pt x="4196139" y="2304217"/>
                </a:cubicBezTo>
                <a:close/>
                <a:moveTo>
                  <a:pt x="2543827" y="2302594"/>
                </a:moveTo>
                <a:lnTo>
                  <a:pt x="2560914" y="2304217"/>
                </a:lnTo>
                <a:cubicBezTo>
                  <a:pt x="2593300" y="2304744"/>
                  <a:pt x="2625192" y="2307725"/>
                  <a:pt x="2656376" y="2313282"/>
                </a:cubicBezTo>
                <a:cubicBezTo>
                  <a:pt x="2661952" y="2312863"/>
                  <a:pt x="2667280" y="2313811"/>
                  <a:pt x="2672588" y="2314821"/>
                </a:cubicBezTo>
                <a:lnTo>
                  <a:pt x="2672706" y="2315969"/>
                </a:lnTo>
                <a:cubicBezTo>
                  <a:pt x="3031556" y="2375367"/>
                  <a:pt x="3312595" y="2656144"/>
                  <a:pt x="3362871" y="3009010"/>
                </a:cubicBezTo>
                <a:cubicBezTo>
                  <a:pt x="3363039" y="3009063"/>
                  <a:pt x="3363208" y="3009068"/>
                  <a:pt x="3363377" y="3009073"/>
                </a:cubicBezTo>
                <a:lnTo>
                  <a:pt x="3363917" y="3015763"/>
                </a:lnTo>
                <a:cubicBezTo>
                  <a:pt x="3368974" y="3046007"/>
                  <a:pt x="3371423" y="3076892"/>
                  <a:pt x="3371381" y="3108220"/>
                </a:cubicBezTo>
                <a:cubicBezTo>
                  <a:pt x="3372693" y="3113850"/>
                  <a:pt x="3372752" y="3119519"/>
                  <a:pt x="3372752" y="3125201"/>
                </a:cubicBezTo>
                <a:cubicBezTo>
                  <a:pt x="3372752" y="3129023"/>
                  <a:pt x="3372725" y="3132839"/>
                  <a:pt x="3372159" y="3136641"/>
                </a:cubicBezTo>
                <a:lnTo>
                  <a:pt x="3371660" y="3136608"/>
                </a:lnTo>
                <a:lnTo>
                  <a:pt x="3371634" y="3137103"/>
                </a:lnTo>
                <a:lnTo>
                  <a:pt x="3354515" y="3135477"/>
                </a:lnTo>
                <a:cubicBezTo>
                  <a:pt x="3322141" y="3134950"/>
                  <a:pt x="3290261" y="3131969"/>
                  <a:pt x="3259089" y="3126415"/>
                </a:cubicBezTo>
                <a:cubicBezTo>
                  <a:pt x="3253512" y="3126834"/>
                  <a:pt x="3248183" y="3125886"/>
                  <a:pt x="3242872" y="3124875"/>
                </a:cubicBezTo>
                <a:lnTo>
                  <a:pt x="3242756" y="3123727"/>
                </a:lnTo>
                <a:cubicBezTo>
                  <a:pt x="2883905" y="3064328"/>
                  <a:pt x="2602866" y="2783551"/>
                  <a:pt x="2552590" y="2430686"/>
                </a:cubicBezTo>
                <a:cubicBezTo>
                  <a:pt x="2552423" y="2430633"/>
                  <a:pt x="2552254" y="2430628"/>
                  <a:pt x="2552085" y="2430623"/>
                </a:cubicBezTo>
                <a:lnTo>
                  <a:pt x="2551547" y="2423947"/>
                </a:lnTo>
                <a:cubicBezTo>
                  <a:pt x="2546488" y="2393697"/>
                  <a:pt x="2544037" y="2362806"/>
                  <a:pt x="2544079" y="2331471"/>
                </a:cubicBezTo>
                <a:cubicBezTo>
                  <a:pt x="2542767" y="2325843"/>
                  <a:pt x="2542709" y="2320176"/>
                  <a:pt x="2542709" y="2314495"/>
                </a:cubicBezTo>
                <a:lnTo>
                  <a:pt x="2543303" y="2303055"/>
                </a:lnTo>
                <a:lnTo>
                  <a:pt x="2543801" y="2303088"/>
                </a:lnTo>
                <a:close/>
                <a:moveTo>
                  <a:pt x="2521076" y="2302594"/>
                </a:moveTo>
                <a:lnTo>
                  <a:pt x="2521102" y="2303088"/>
                </a:lnTo>
                <a:lnTo>
                  <a:pt x="2521600" y="2303055"/>
                </a:lnTo>
                <a:lnTo>
                  <a:pt x="2522194" y="2314495"/>
                </a:lnTo>
                <a:cubicBezTo>
                  <a:pt x="2522194" y="2320176"/>
                  <a:pt x="2522135" y="2325843"/>
                  <a:pt x="2520823" y="2331471"/>
                </a:cubicBezTo>
                <a:cubicBezTo>
                  <a:pt x="2520865" y="2362806"/>
                  <a:pt x="2518415" y="2393697"/>
                  <a:pt x="2513356" y="2423947"/>
                </a:cubicBezTo>
                <a:lnTo>
                  <a:pt x="2512818" y="2430623"/>
                </a:lnTo>
                <a:cubicBezTo>
                  <a:pt x="2512648" y="2430628"/>
                  <a:pt x="2512480" y="2430633"/>
                  <a:pt x="2512312" y="2430686"/>
                </a:cubicBezTo>
                <a:cubicBezTo>
                  <a:pt x="2462037" y="2783551"/>
                  <a:pt x="2180998" y="3064328"/>
                  <a:pt x="1822147" y="3123727"/>
                </a:cubicBezTo>
                <a:lnTo>
                  <a:pt x="1822030" y="3124875"/>
                </a:lnTo>
                <a:cubicBezTo>
                  <a:pt x="1816720" y="3125886"/>
                  <a:pt x="1811391" y="3126834"/>
                  <a:pt x="1805814" y="3126415"/>
                </a:cubicBezTo>
                <a:cubicBezTo>
                  <a:pt x="1774642" y="3131969"/>
                  <a:pt x="1742762" y="3134950"/>
                  <a:pt x="1710387" y="3135477"/>
                </a:cubicBezTo>
                <a:lnTo>
                  <a:pt x="1693269" y="3137103"/>
                </a:lnTo>
                <a:lnTo>
                  <a:pt x="1693243" y="3136608"/>
                </a:lnTo>
                <a:lnTo>
                  <a:pt x="1692744" y="3136641"/>
                </a:lnTo>
                <a:cubicBezTo>
                  <a:pt x="1692178" y="3132839"/>
                  <a:pt x="1692151" y="3129023"/>
                  <a:pt x="1692151" y="3125201"/>
                </a:cubicBezTo>
                <a:cubicBezTo>
                  <a:pt x="1692151" y="3119519"/>
                  <a:pt x="1692209" y="3113850"/>
                  <a:pt x="1693521" y="3108220"/>
                </a:cubicBezTo>
                <a:cubicBezTo>
                  <a:pt x="1693479" y="3076892"/>
                  <a:pt x="1695929" y="3046007"/>
                  <a:pt x="1700985" y="3015763"/>
                </a:cubicBezTo>
                <a:lnTo>
                  <a:pt x="1701526" y="3009073"/>
                </a:lnTo>
                <a:cubicBezTo>
                  <a:pt x="1701694" y="3009068"/>
                  <a:pt x="1701864" y="3009063"/>
                  <a:pt x="1702031" y="3009010"/>
                </a:cubicBezTo>
                <a:cubicBezTo>
                  <a:pt x="1752308" y="2656144"/>
                  <a:pt x="2033347" y="2375367"/>
                  <a:pt x="2392197" y="2315969"/>
                </a:cubicBezTo>
                <a:lnTo>
                  <a:pt x="2392314" y="2314821"/>
                </a:lnTo>
                <a:cubicBezTo>
                  <a:pt x="2397623" y="2313811"/>
                  <a:pt x="2402951" y="2312863"/>
                  <a:pt x="2408527" y="2313282"/>
                </a:cubicBezTo>
                <a:cubicBezTo>
                  <a:pt x="2439710" y="2307725"/>
                  <a:pt x="2471603" y="2304744"/>
                  <a:pt x="2503988" y="2304217"/>
                </a:cubicBezTo>
                <a:close/>
                <a:moveTo>
                  <a:pt x="851676" y="2302594"/>
                </a:moveTo>
                <a:lnTo>
                  <a:pt x="868763" y="2304217"/>
                </a:lnTo>
                <a:cubicBezTo>
                  <a:pt x="901149" y="2304744"/>
                  <a:pt x="933041" y="2307725"/>
                  <a:pt x="964225" y="2313282"/>
                </a:cubicBezTo>
                <a:cubicBezTo>
                  <a:pt x="969801" y="2312863"/>
                  <a:pt x="975129" y="2313811"/>
                  <a:pt x="980437" y="2314821"/>
                </a:cubicBezTo>
                <a:lnTo>
                  <a:pt x="980555" y="2315969"/>
                </a:lnTo>
                <a:cubicBezTo>
                  <a:pt x="1339405" y="2375367"/>
                  <a:pt x="1620444" y="2656144"/>
                  <a:pt x="1670720" y="3009010"/>
                </a:cubicBezTo>
                <a:cubicBezTo>
                  <a:pt x="1670888" y="3009063"/>
                  <a:pt x="1671057" y="3009068"/>
                  <a:pt x="1671226" y="3009073"/>
                </a:cubicBezTo>
                <a:lnTo>
                  <a:pt x="1671766" y="3015763"/>
                </a:lnTo>
                <a:cubicBezTo>
                  <a:pt x="1676823" y="3046007"/>
                  <a:pt x="1679272" y="3076892"/>
                  <a:pt x="1679230" y="3108220"/>
                </a:cubicBezTo>
                <a:cubicBezTo>
                  <a:pt x="1680542" y="3113850"/>
                  <a:pt x="1680601" y="3119519"/>
                  <a:pt x="1680601" y="3125201"/>
                </a:cubicBezTo>
                <a:cubicBezTo>
                  <a:pt x="1680601" y="3129023"/>
                  <a:pt x="1680574" y="3132839"/>
                  <a:pt x="1680008" y="3136641"/>
                </a:cubicBezTo>
                <a:lnTo>
                  <a:pt x="1679509" y="3136608"/>
                </a:lnTo>
                <a:lnTo>
                  <a:pt x="1679483" y="3137103"/>
                </a:lnTo>
                <a:lnTo>
                  <a:pt x="1662364" y="3135477"/>
                </a:lnTo>
                <a:cubicBezTo>
                  <a:pt x="1629990" y="3134950"/>
                  <a:pt x="1598110" y="3131969"/>
                  <a:pt x="1566938" y="3126415"/>
                </a:cubicBezTo>
                <a:cubicBezTo>
                  <a:pt x="1561361" y="3126834"/>
                  <a:pt x="1556032" y="3125886"/>
                  <a:pt x="1550721" y="3124875"/>
                </a:cubicBezTo>
                <a:lnTo>
                  <a:pt x="1550605" y="3123727"/>
                </a:lnTo>
                <a:cubicBezTo>
                  <a:pt x="1191754" y="3064328"/>
                  <a:pt x="910715" y="2783551"/>
                  <a:pt x="860439" y="2430686"/>
                </a:cubicBezTo>
                <a:cubicBezTo>
                  <a:pt x="860272" y="2430633"/>
                  <a:pt x="860103" y="2430628"/>
                  <a:pt x="859934" y="2430623"/>
                </a:cubicBezTo>
                <a:lnTo>
                  <a:pt x="859396" y="2423947"/>
                </a:lnTo>
                <a:cubicBezTo>
                  <a:pt x="854337" y="2393697"/>
                  <a:pt x="851886" y="2362806"/>
                  <a:pt x="851928" y="2331471"/>
                </a:cubicBezTo>
                <a:cubicBezTo>
                  <a:pt x="850616" y="2325843"/>
                  <a:pt x="850558" y="2320176"/>
                  <a:pt x="850558" y="2314495"/>
                </a:cubicBezTo>
                <a:lnTo>
                  <a:pt x="851152" y="2303055"/>
                </a:lnTo>
                <a:lnTo>
                  <a:pt x="851650" y="2303088"/>
                </a:lnTo>
                <a:close/>
                <a:moveTo>
                  <a:pt x="828925" y="2302594"/>
                </a:moveTo>
                <a:lnTo>
                  <a:pt x="828951" y="2303088"/>
                </a:lnTo>
                <a:lnTo>
                  <a:pt x="829449" y="2303055"/>
                </a:lnTo>
                <a:lnTo>
                  <a:pt x="830043" y="2314495"/>
                </a:lnTo>
                <a:cubicBezTo>
                  <a:pt x="830043" y="2320176"/>
                  <a:pt x="829984" y="2325843"/>
                  <a:pt x="828672" y="2331471"/>
                </a:cubicBezTo>
                <a:cubicBezTo>
                  <a:pt x="828714" y="2362806"/>
                  <a:pt x="826264" y="2393697"/>
                  <a:pt x="821205" y="2423947"/>
                </a:cubicBezTo>
                <a:lnTo>
                  <a:pt x="820667" y="2430623"/>
                </a:lnTo>
                <a:cubicBezTo>
                  <a:pt x="820497" y="2430628"/>
                  <a:pt x="820329" y="2430633"/>
                  <a:pt x="820161" y="2430686"/>
                </a:cubicBezTo>
                <a:cubicBezTo>
                  <a:pt x="769886" y="2783551"/>
                  <a:pt x="488847" y="3064328"/>
                  <a:pt x="129995" y="3123727"/>
                </a:cubicBezTo>
                <a:lnTo>
                  <a:pt x="129879" y="3124875"/>
                </a:lnTo>
                <a:cubicBezTo>
                  <a:pt x="124569" y="3125886"/>
                  <a:pt x="119240" y="3126834"/>
                  <a:pt x="113663" y="3126415"/>
                </a:cubicBezTo>
                <a:cubicBezTo>
                  <a:pt x="82491" y="3131969"/>
                  <a:pt x="50611" y="3134950"/>
                  <a:pt x="18236" y="3135477"/>
                </a:cubicBezTo>
                <a:lnTo>
                  <a:pt x="1118" y="3137103"/>
                </a:lnTo>
                <a:lnTo>
                  <a:pt x="1092" y="3136608"/>
                </a:lnTo>
                <a:lnTo>
                  <a:pt x="593" y="3136641"/>
                </a:lnTo>
                <a:cubicBezTo>
                  <a:pt x="27" y="3132839"/>
                  <a:pt x="0" y="3129023"/>
                  <a:pt x="0" y="3125201"/>
                </a:cubicBezTo>
                <a:cubicBezTo>
                  <a:pt x="0" y="3119519"/>
                  <a:pt x="58" y="3113850"/>
                  <a:pt x="1370" y="3108220"/>
                </a:cubicBezTo>
                <a:cubicBezTo>
                  <a:pt x="1328" y="3076892"/>
                  <a:pt x="3778" y="3046007"/>
                  <a:pt x="8835" y="3015763"/>
                </a:cubicBezTo>
                <a:lnTo>
                  <a:pt x="9375" y="3009073"/>
                </a:lnTo>
                <a:cubicBezTo>
                  <a:pt x="9543" y="3009068"/>
                  <a:pt x="9713" y="3009063"/>
                  <a:pt x="9880" y="3009010"/>
                </a:cubicBezTo>
                <a:cubicBezTo>
                  <a:pt x="60157" y="2656144"/>
                  <a:pt x="341196" y="2375367"/>
                  <a:pt x="700046" y="2315969"/>
                </a:cubicBezTo>
                <a:lnTo>
                  <a:pt x="700163" y="2314821"/>
                </a:lnTo>
                <a:cubicBezTo>
                  <a:pt x="705472" y="2313811"/>
                  <a:pt x="710800" y="2312863"/>
                  <a:pt x="716376" y="2313282"/>
                </a:cubicBezTo>
                <a:cubicBezTo>
                  <a:pt x="747559" y="2307725"/>
                  <a:pt x="779452" y="2304744"/>
                  <a:pt x="811837" y="2304217"/>
                </a:cubicBezTo>
                <a:close/>
                <a:moveTo>
                  <a:pt x="8305836" y="1608087"/>
                </a:moveTo>
                <a:cubicBezTo>
                  <a:pt x="8030646" y="1666766"/>
                  <a:pt x="7815802" y="1879876"/>
                  <a:pt x="7762527" y="2148655"/>
                </a:cubicBezTo>
                <a:cubicBezTo>
                  <a:pt x="8037717" y="2089976"/>
                  <a:pt x="8252560" y="1876866"/>
                  <a:pt x="8305836" y="1608087"/>
                </a:cubicBezTo>
                <a:close/>
                <a:moveTo>
                  <a:pt x="6911971" y="1608087"/>
                </a:moveTo>
                <a:cubicBezTo>
                  <a:pt x="6965247" y="1876866"/>
                  <a:pt x="7180090" y="2089976"/>
                  <a:pt x="7455280" y="2148655"/>
                </a:cubicBezTo>
                <a:cubicBezTo>
                  <a:pt x="7402005" y="1879876"/>
                  <a:pt x="7187161" y="1666766"/>
                  <a:pt x="6911971" y="1608087"/>
                </a:cubicBezTo>
                <a:close/>
                <a:moveTo>
                  <a:pt x="6613685" y="1608087"/>
                </a:moveTo>
                <a:cubicBezTo>
                  <a:pt x="6338495" y="1666766"/>
                  <a:pt x="6123651" y="1879876"/>
                  <a:pt x="6070376" y="2148655"/>
                </a:cubicBezTo>
                <a:cubicBezTo>
                  <a:pt x="6345566" y="2089976"/>
                  <a:pt x="6560409" y="1876866"/>
                  <a:pt x="6613685" y="1608087"/>
                </a:cubicBezTo>
                <a:close/>
                <a:moveTo>
                  <a:pt x="5219820" y="1608087"/>
                </a:moveTo>
                <a:cubicBezTo>
                  <a:pt x="5273096" y="1876866"/>
                  <a:pt x="5487939" y="2089976"/>
                  <a:pt x="5763129" y="2148655"/>
                </a:cubicBezTo>
                <a:cubicBezTo>
                  <a:pt x="5709854" y="1879876"/>
                  <a:pt x="5495010" y="1666766"/>
                  <a:pt x="5219820" y="1608087"/>
                </a:cubicBezTo>
                <a:close/>
                <a:moveTo>
                  <a:pt x="4921534" y="1608087"/>
                </a:moveTo>
                <a:cubicBezTo>
                  <a:pt x="4646344" y="1666766"/>
                  <a:pt x="4431500" y="1879876"/>
                  <a:pt x="4378225" y="2148655"/>
                </a:cubicBezTo>
                <a:cubicBezTo>
                  <a:pt x="4653415" y="2089976"/>
                  <a:pt x="4868259" y="1876866"/>
                  <a:pt x="4921534" y="1608087"/>
                </a:cubicBezTo>
                <a:close/>
                <a:moveTo>
                  <a:pt x="3527669" y="1608087"/>
                </a:moveTo>
                <a:cubicBezTo>
                  <a:pt x="3580945" y="1876866"/>
                  <a:pt x="3795788" y="2089976"/>
                  <a:pt x="4070978" y="2148655"/>
                </a:cubicBezTo>
                <a:cubicBezTo>
                  <a:pt x="4017703" y="1879876"/>
                  <a:pt x="3802859" y="1666766"/>
                  <a:pt x="3527669" y="1608087"/>
                </a:cubicBezTo>
                <a:close/>
                <a:moveTo>
                  <a:pt x="3229383" y="1608087"/>
                </a:moveTo>
                <a:cubicBezTo>
                  <a:pt x="2954193" y="1666766"/>
                  <a:pt x="2739349" y="1879876"/>
                  <a:pt x="2686074" y="2148655"/>
                </a:cubicBezTo>
                <a:cubicBezTo>
                  <a:pt x="2961264" y="2089976"/>
                  <a:pt x="3176107" y="1876866"/>
                  <a:pt x="3229383" y="1608087"/>
                </a:cubicBezTo>
                <a:close/>
                <a:moveTo>
                  <a:pt x="1835518" y="1608087"/>
                </a:moveTo>
                <a:cubicBezTo>
                  <a:pt x="1888794" y="1876866"/>
                  <a:pt x="2103637" y="2089976"/>
                  <a:pt x="2378827" y="2148655"/>
                </a:cubicBezTo>
                <a:cubicBezTo>
                  <a:pt x="2325552" y="1879876"/>
                  <a:pt x="2110708" y="1666766"/>
                  <a:pt x="1835518" y="1608087"/>
                </a:cubicBezTo>
                <a:close/>
                <a:moveTo>
                  <a:pt x="1537232" y="1608087"/>
                </a:moveTo>
                <a:cubicBezTo>
                  <a:pt x="1262042" y="1666766"/>
                  <a:pt x="1047198" y="1879876"/>
                  <a:pt x="993923" y="2148655"/>
                </a:cubicBezTo>
                <a:cubicBezTo>
                  <a:pt x="1269113" y="2089976"/>
                  <a:pt x="1483956" y="1876866"/>
                  <a:pt x="1537232" y="1608087"/>
                </a:cubicBezTo>
                <a:close/>
                <a:moveTo>
                  <a:pt x="143367" y="1608087"/>
                </a:moveTo>
                <a:cubicBezTo>
                  <a:pt x="196643" y="1876866"/>
                  <a:pt x="411486" y="2089976"/>
                  <a:pt x="686676" y="2148655"/>
                </a:cubicBezTo>
                <a:cubicBezTo>
                  <a:pt x="633401" y="1879876"/>
                  <a:pt x="418557" y="1666766"/>
                  <a:pt x="143367" y="1608087"/>
                </a:cubicBezTo>
                <a:close/>
                <a:moveTo>
                  <a:pt x="8461873" y="1464394"/>
                </a:moveTo>
                <a:lnTo>
                  <a:pt x="8478960" y="1466004"/>
                </a:lnTo>
                <a:cubicBezTo>
                  <a:pt x="8511346" y="1466527"/>
                  <a:pt x="8543239" y="1469485"/>
                  <a:pt x="8574422" y="1474998"/>
                </a:cubicBezTo>
                <a:cubicBezTo>
                  <a:pt x="8579998" y="1474582"/>
                  <a:pt x="8585326" y="1475523"/>
                  <a:pt x="8590635" y="1476525"/>
                </a:cubicBezTo>
                <a:lnTo>
                  <a:pt x="8590752" y="1477664"/>
                </a:lnTo>
                <a:cubicBezTo>
                  <a:pt x="8815033" y="1514497"/>
                  <a:pt x="9008920" y="1637126"/>
                  <a:pt x="9135069" y="1809390"/>
                </a:cubicBezTo>
                <a:lnTo>
                  <a:pt x="9139239" y="1816149"/>
                </a:lnTo>
                <a:lnTo>
                  <a:pt x="9139239" y="2119309"/>
                </a:lnTo>
                <a:lnTo>
                  <a:pt x="9120077" y="2050665"/>
                </a:lnTo>
                <a:cubicBezTo>
                  <a:pt x="9039502" y="1829012"/>
                  <a:pt x="8844913" y="1659431"/>
                  <a:pt x="8604122" y="1608087"/>
                </a:cubicBezTo>
                <a:cubicBezTo>
                  <a:pt x="8650738" y="1843269"/>
                  <a:pt x="8821055" y="2035829"/>
                  <a:pt x="9047261" y="2119605"/>
                </a:cubicBezTo>
                <a:lnTo>
                  <a:pt x="9139239" y="2146279"/>
                </a:lnTo>
                <a:lnTo>
                  <a:pt x="9139239" y="2273778"/>
                </a:lnTo>
                <a:lnTo>
                  <a:pt x="9030179" y="2246972"/>
                </a:lnTo>
                <a:cubicBezTo>
                  <a:pt x="8735297" y="2149386"/>
                  <a:pt x="8514628" y="1897812"/>
                  <a:pt x="8470637" y="1591480"/>
                </a:cubicBezTo>
                <a:cubicBezTo>
                  <a:pt x="8470469" y="1591427"/>
                  <a:pt x="8470301" y="1591423"/>
                  <a:pt x="8470131" y="1591418"/>
                </a:cubicBezTo>
                <a:lnTo>
                  <a:pt x="8469593" y="1584794"/>
                </a:lnTo>
                <a:cubicBezTo>
                  <a:pt x="8464534" y="1554782"/>
                  <a:pt x="8462083" y="1524133"/>
                  <a:pt x="8462126" y="1493044"/>
                </a:cubicBezTo>
                <a:cubicBezTo>
                  <a:pt x="8460814" y="1487460"/>
                  <a:pt x="8460755" y="1481838"/>
                  <a:pt x="8460755" y="1476202"/>
                </a:cubicBezTo>
                <a:lnTo>
                  <a:pt x="8461349" y="1464852"/>
                </a:lnTo>
                <a:lnTo>
                  <a:pt x="8461847" y="1464884"/>
                </a:lnTo>
                <a:close/>
                <a:moveTo>
                  <a:pt x="8448085" y="1464394"/>
                </a:moveTo>
                <a:lnTo>
                  <a:pt x="8448111" y="1464884"/>
                </a:lnTo>
                <a:lnTo>
                  <a:pt x="8448609" y="1464852"/>
                </a:lnTo>
                <a:lnTo>
                  <a:pt x="8449203" y="1476202"/>
                </a:lnTo>
                <a:cubicBezTo>
                  <a:pt x="8449203" y="1481838"/>
                  <a:pt x="8449144" y="1487460"/>
                  <a:pt x="8447832" y="1493044"/>
                </a:cubicBezTo>
                <a:cubicBezTo>
                  <a:pt x="8447875" y="1524133"/>
                  <a:pt x="8445424" y="1554782"/>
                  <a:pt x="8440365" y="1584794"/>
                </a:cubicBezTo>
                <a:lnTo>
                  <a:pt x="8439827" y="1591418"/>
                </a:lnTo>
                <a:cubicBezTo>
                  <a:pt x="8439657" y="1591423"/>
                  <a:pt x="8439489" y="1591427"/>
                  <a:pt x="8439321" y="1591480"/>
                </a:cubicBezTo>
                <a:cubicBezTo>
                  <a:pt x="8389046" y="1941574"/>
                  <a:pt x="8108007" y="2220146"/>
                  <a:pt x="7749156" y="2279078"/>
                </a:cubicBezTo>
                <a:lnTo>
                  <a:pt x="7749040" y="2280217"/>
                </a:lnTo>
                <a:cubicBezTo>
                  <a:pt x="7743729" y="2281220"/>
                  <a:pt x="7738400" y="2282161"/>
                  <a:pt x="7732823" y="2281745"/>
                </a:cubicBezTo>
                <a:cubicBezTo>
                  <a:pt x="7701651" y="2287255"/>
                  <a:pt x="7669771" y="2290213"/>
                  <a:pt x="7637396" y="2290736"/>
                </a:cubicBezTo>
                <a:lnTo>
                  <a:pt x="7620278" y="2292349"/>
                </a:lnTo>
                <a:lnTo>
                  <a:pt x="7620252" y="2291858"/>
                </a:lnTo>
                <a:lnTo>
                  <a:pt x="7619753" y="2291891"/>
                </a:lnTo>
                <a:cubicBezTo>
                  <a:pt x="7619187" y="2288119"/>
                  <a:pt x="7619160" y="2284333"/>
                  <a:pt x="7619160" y="2280541"/>
                </a:cubicBezTo>
                <a:cubicBezTo>
                  <a:pt x="7619160" y="2274903"/>
                  <a:pt x="7619219" y="2269279"/>
                  <a:pt x="7620531" y="2263693"/>
                </a:cubicBezTo>
                <a:cubicBezTo>
                  <a:pt x="7620488" y="2232611"/>
                  <a:pt x="7622938" y="2201969"/>
                  <a:pt x="7627995" y="2171962"/>
                </a:cubicBezTo>
                <a:lnTo>
                  <a:pt x="7628535" y="2165325"/>
                </a:lnTo>
                <a:cubicBezTo>
                  <a:pt x="7628704" y="2165320"/>
                  <a:pt x="7628873" y="2165315"/>
                  <a:pt x="7629040" y="2165262"/>
                </a:cubicBezTo>
                <a:cubicBezTo>
                  <a:pt x="7679317" y="1815167"/>
                  <a:pt x="7960356" y="1536596"/>
                  <a:pt x="8319206" y="1477664"/>
                </a:cubicBezTo>
                <a:lnTo>
                  <a:pt x="8319323" y="1476525"/>
                </a:lnTo>
                <a:cubicBezTo>
                  <a:pt x="8324632" y="1475523"/>
                  <a:pt x="8329960" y="1474582"/>
                  <a:pt x="8335536" y="1474998"/>
                </a:cubicBezTo>
                <a:cubicBezTo>
                  <a:pt x="8366719" y="1469485"/>
                  <a:pt x="8398612" y="1466527"/>
                  <a:pt x="8430998" y="1466004"/>
                </a:cubicBezTo>
                <a:close/>
                <a:moveTo>
                  <a:pt x="6769722" y="1464394"/>
                </a:moveTo>
                <a:lnTo>
                  <a:pt x="6786810" y="1466004"/>
                </a:lnTo>
                <a:cubicBezTo>
                  <a:pt x="6819195" y="1466527"/>
                  <a:pt x="6851088" y="1469485"/>
                  <a:pt x="6882271" y="1474998"/>
                </a:cubicBezTo>
                <a:cubicBezTo>
                  <a:pt x="6887847" y="1474582"/>
                  <a:pt x="6893175" y="1475523"/>
                  <a:pt x="6898484" y="1476525"/>
                </a:cubicBezTo>
                <a:lnTo>
                  <a:pt x="6898601" y="1477664"/>
                </a:lnTo>
                <a:cubicBezTo>
                  <a:pt x="7257451" y="1536596"/>
                  <a:pt x="7538490" y="1815167"/>
                  <a:pt x="7588766" y="2165262"/>
                </a:cubicBezTo>
                <a:cubicBezTo>
                  <a:pt x="7588934" y="2165315"/>
                  <a:pt x="7589103" y="2165320"/>
                  <a:pt x="7589272" y="2165325"/>
                </a:cubicBezTo>
                <a:lnTo>
                  <a:pt x="7589812" y="2171962"/>
                </a:lnTo>
                <a:cubicBezTo>
                  <a:pt x="7594869" y="2201969"/>
                  <a:pt x="7597319" y="2232611"/>
                  <a:pt x="7597276" y="2263693"/>
                </a:cubicBezTo>
                <a:cubicBezTo>
                  <a:pt x="7598588" y="2269279"/>
                  <a:pt x="7598647" y="2274903"/>
                  <a:pt x="7598647" y="2280541"/>
                </a:cubicBezTo>
                <a:cubicBezTo>
                  <a:pt x="7598647" y="2284333"/>
                  <a:pt x="7598620" y="2288119"/>
                  <a:pt x="7598054" y="2291891"/>
                </a:cubicBezTo>
                <a:lnTo>
                  <a:pt x="7597555" y="2291858"/>
                </a:lnTo>
                <a:lnTo>
                  <a:pt x="7597529" y="2292349"/>
                </a:lnTo>
                <a:lnTo>
                  <a:pt x="7580411" y="2290736"/>
                </a:lnTo>
                <a:cubicBezTo>
                  <a:pt x="7548036" y="2290213"/>
                  <a:pt x="7516156" y="2287255"/>
                  <a:pt x="7484984" y="2281745"/>
                </a:cubicBezTo>
                <a:cubicBezTo>
                  <a:pt x="7479407" y="2282161"/>
                  <a:pt x="7474078" y="2281220"/>
                  <a:pt x="7468767" y="2280217"/>
                </a:cubicBezTo>
                <a:lnTo>
                  <a:pt x="7468651" y="2279078"/>
                </a:lnTo>
                <a:cubicBezTo>
                  <a:pt x="7109800" y="2220146"/>
                  <a:pt x="6828761" y="1941574"/>
                  <a:pt x="6778486" y="1591480"/>
                </a:cubicBezTo>
                <a:cubicBezTo>
                  <a:pt x="6778318" y="1591427"/>
                  <a:pt x="6778150" y="1591423"/>
                  <a:pt x="6777980" y="1591418"/>
                </a:cubicBezTo>
                <a:lnTo>
                  <a:pt x="6777442" y="1584794"/>
                </a:lnTo>
                <a:cubicBezTo>
                  <a:pt x="6772383" y="1554782"/>
                  <a:pt x="6769933" y="1524133"/>
                  <a:pt x="6769975" y="1493044"/>
                </a:cubicBezTo>
                <a:cubicBezTo>
                  <a:pt x="6768663" y="1487460"/>
                  <a:pt x="6768604" y="1481838"/>
                  <a:pt x="6768604" y="1476202"/>
                </a:cubicBezTo>
                <a:lnTo>
                  <a:pt x="6769198" y="1464852"/>
                </a:lnTo>
                <a:lnTo>
                  <a:pt x="6769696" y="1464884"/>
                </a:lnTo>
                <a:close/>
                <a:moveTo>
                  <a:pt x="6755934" y="1464394"/>
                </a:moveTo>
                <a:lnTo>
                  <a:pt x="6755960" y="1464884"/>
                </a:lnTo>
                <a:lnTo>
                  <a:pt x="6756458" y="1464852"/>
                </a:lnTo>
                <a:lnTo>
                  <a:pt x="6757052" y="1476202"/>
                </a:lnTo>
                <a:cubicBezTo>
                  <a:pt x="6757052" y="1481838"/>
                  <a:pt x="6756994" y="1487460"/>
                  <a:pt x="6755682" y="1493044"/>
                </a:cubicBezTo>
                <a:cubicBezTo>
                  <a:pt x="6755724" y="1524133"/>
                  <a:pt x="6753273" y="1554782"/>
                  <a:pt x="6748215" y="1584794"/>
                </a:cubicBezTo>
                <a:lnTo>
                  <a:pt x="6747676" y="1591418"/>
                </a:lnTo>
                <a:cubicBezTo>
                  <a:pt x="6747507" y="1591423"/>
                  <a:pt x="6747338" y="1591427"/>
                  <a:pt x="6747171" y="1591480"/>
                </a:cubicBezTo>
                <a:cubicBezTo>
                  <a:pt x="6696895" y="1941574"/>
                  <a:pt x="6415856" y="2220146"/>
                  <a:pt x="6057005" y="2279078"/>
                </a:cubicBezTo>
                <a:lnTo>
                  <a:pt x="6056889" y="2280217"/>
                </a:lnTo>
                <a:cubicBezTo>
                  <a:pt x="6051578" y="2281220"/>
                  <a:pt x="6046249" y="2282161"/>
                  <a:pt x="6040672" y="2281745"/>
                </a:cubicBezTo>
                <a:cubicBezTo>
                  <a:pt x="6009500" y="2287255"/>
                  <a:pt x="5977620" y="2290213"/>
                  <a:pt x="5945246" y="2290736"/>
                </a:cubicBezTo>
                <a:lnTo>
                  <a:pt x="5928127" y="2292349"/>
                </a:lnTo>
                <a:lnTo>
                  <a:pt x="5928101" y="2291858"/>
                </a:lnTo>
                <a:lnTo>
                  <a:pt x="5927602" y="2291891"/>
                </a:lnTo>
                <a:cubicBezTo>
                  <a:pt x="5927036" y="2288119"/>
                  <a:pt x="5927009" y="2284333"/>
                  <a:pt x="5927009" y="2280541"/>
                </a:cubicBezTo>
                <a:cubicBezTo>
                  <a:pt x="5927009" y="2274903"/>
                  <a:pt x="5927068" y="2269279"/>
                  <a:pt x="5928380" y="2263693"/>
                </a:cubicBezTo>
                <a:cubicBezTo>
                  <a:pt x="5928338" y="2232611"/>
                  <a:pt x="5930787" y="2201969"/>
                  <a:pt x="5935844" y="2171962"/>
                </a:cubicBezTo>
                <a:lnTo>
                  <a:pt x="5936384" y="2165325"/>
                </a:lnTo>
                <a:cubicBezTo>
                  <a:pt x="5936553" y="2165320"/>
                  <a:pt x="5936722" y="2165315"/>
                  <a:pt x="5936890" y="2165262"/>
                </a:cubicBezTo>
                <a:cubicBezTo>
                  <a:pt x="5987166" y="1815167"/>
                  <a:pt x="6268205" y="1536596"/>
                  <a:pt x="6627056" y="1477664"/>
                </a:cubicBezTo>
                <a:lnTo>
                  <a:pt x="6627173" y="1476525"/>
                </a:lnTo>
                <a:cubicBezTo>
                  <a:pt x="6632481" y="1475523"/>
                  <a:pt x="6637809" y="1474582"/>
                  <a:pt x="6643385" y="1474998"/>
                </a:cubicBezTo>
                <a:cubicBezTo>
                  <a:pt x="6674569" y="1469485"/>
                  <a:pt x="6706461" y="1466527"/>
                  <a:pt x="6738847" y="1466004"/>
                </a:cubicBezTo>
                <a:close/>
                <a:moveTo>
                  <a:pt x="5077571" y="1464394"/>
                </a:moveTo>
                <a:lnTo>
                  <a:pt x="5094659" y="1466004"/>
                </a:lnTo>
                <a:cubicBezTo>
                  <a:pt x="5127044" y="1466527"/>
                  <a:pt x="5158937" y="1469485"/>
                  <a:pt x="5190120" y="1474998"/>
                </a:cubicBezTo>
                <a:cubicBezTo>
                  <a:pt x="5195696" y="1474582"/>
                  <a:pt x="5201024" y="1475523"/>
                  <a:pt x="5206334" y="1476525"/>
                </a:cubicBezTo>
                <a:lnTo>
                  <a:pt x="5206450" y="1477664"/>
                </a:lnTo>
                <a:cubicBezTo>
                  <a:pt x="5565300" y="1536596"/>
                  <a:pt x="5846339" y="1815167"/>
                  <a:pt x="5896616" y="2165262"/>
                </a:cubicBezTo>
                <a:cubicBezTo>
                  <a:pt x="5896783" y="2165315"/>
                  <a:pt x="5896953" y="2165320"/>
                  <a:pt x="5897121" y="2165325"/>
                </a:cubicBezTo>
                <a:lnTo>
                  <a:pt x="5897662" y="2171962"/>
                </a:lnTo>
                <a:cubicBezTo>
                  <a:pt x="5902718" y="2201969"/>
                  <a:pt x="5905168" y="2232611"/>
                  <a:pt x="5905126" y="2263693"/>
                </a:cubicBezTo>
                <a:cubicBezTo>
                  <a:pt x="5906438" y="2269279"/>
                  <a:pt x="5906496" y="2274903"/>
                  <a:pt x="5906496" y="2280541"/>
                </a:cubicBezTo>
                <a:cubicBezTo>
                  <a:pt x="5906496" y="2284333"/>
                  <a:pt x="5906469" y="2288119"/>
                  <a:pt x="5905903" y="2291891"/>
                </a:cubicBezTo>
                <a:lnTo>
                  <a:pt x="5905404" y="2291858"/>
                </a:lnTo>
                <a:lnTo>
                  <a:pt x="5905378" y="2292349"/>
                </a:lnTo>
                <a:lnTo>
                  <a:pt x="5888260" y="2290736"/>
                </a:lnTo>
                <a:cubicBezTo>
                  <a:pt x="5855886" y="2290213"/>
                  <a:pt x="5824005" y="2287255"/>
                  <a:pt x="5792833" y="2281745"/>
                </a:cubicBezTo>
                <a:cubicBezTo>
                  <a:pt x="5787256" y="2282161"/>
                  <a:pt x="5781927" y="2281220"/>
                  <a:pt x="5776617" y="2280217"/>
                </a:cubicBezTo>
                <a:lnTo>
                  <a:pt x="5776501" y="2279078"/>
                </a:lnTo>
                <a:cubicBezTo>
                  <a:pt x="5417649" y="2220146"/>
                  <a:pt x="5136610" y="1941574"/>
                  <a:pt x="5086335" y="1591480"/>
                </a:cubicBezTo>
                <a:cubicBezTo>
                  <a:pt x="5086167" y="1591427"/>
                  <a:pt x="5085999" y="1591423"/>
                  <a:pt x="5085830" y="1591418"/>
                </a:cubicBezTo>
                <a:lnTo>
                  <a:pt x="5085291" y="1584794"/>
                </a:lnTo>
                <a:cubicBezTo>
                  <a:pt x="5080233" y="1554782"/>
                  <a:pt x="5077782" y="1524133"/>
                  <a:pt x="5077824" y="1493044"/>
                </a:cubicBezTo>
                <a:cubicBezTo>
                  <a:pt x="5076512" y="1487460"/>
                  <a:pt x="5076453" y="1481838"/>
                  <a:pt x="5076453" y="1476202"/>
                </a:cubicBezTo>
                <a:lnTo>
                  <a:pt x="5077047" y="1464852"/>
                </a:lnTo>
                <a:lnTo>
                  <a:pt x="5077545" y="1464884"/>
                </a:lnTo>
                <a:close/>
                <a:moveTo>
                  <a:pt x="5063783" y="1464394"/>
                </a:moveTo>
                <a:lnTo>
                  <a:pt x="5063809" y="1464884"/>
                </a:lnTo>
                <a:lnTo>
                  <a:pt x="5064307" y="1464852"/>
                </a:lnTo>
                <a:lnTo>
                  <a:pt x="5064902" y="1476202"/>
                </a:lnTo>
                <a:cubicBezTo>
                  <a:pt x="5064902" y="1481838"/>
                  <a:pt x="5064842" y="1487460"/>
                  <a:pt x="5063530" y="1493044"/>
                </a:cubicBezTo>
                <a:cubicBezTo>
                  <a:pt x="5063572" y="1524133"/>
                  <a:pt x="5061122" y="1554782"/>
                  <a:pt x="5056063" y="1584794"/>
                </a:cubicBezTo>
                <a:lnTo>
                  <a:pt x="5055525" y="1591418"/>
                </a:lnTo>
                <a:cubicBezTo>
                  <a:pt x="5055355" y="1591423"/>
                  <a:pt x="5055187" y="1591427"/>
                  <a:pt x="5055019" y="1591480"/>
                </a:cubicBezTo>
                <a:cubicBezTo>
                  <a:pt x="5004744" y="1941574"/>
                  <a:pt x="4723705" y="2220146"/>
                  <a:pt x="4364853" y="2279078"/>
                </a:cubicBezTo>
                <a:lnTo>
                  <a:pt x="4364737" y="2280217"/>
                </a:lnTo>
                <a:cubicBezTo>
                  <a:pt x="4359427" y="2281220"/>
                  <a:pt x="4354098" y="2282161"/>
                  <a:pt x="4348521" y="2281745"/>
                </a:cubicBezTo>
                <a:cubicBezTo>
                  <a:pt x="4317350" y="2287255"/>
                  <a:pt x="4285468" y="2290213"/>
                  <a:pt x="4253094" y="2290736"/>
                </a:cubicBezTo>
                <a:lnTo>
                  <a:pt x="4235976" y="2292349"/>
                </a:lnTo>
                <a:lnTo>
                  <a:pt x="4235950" y="2291858"/>
                </a:lnTo>
                <a:lnTo>
                  <a:pt x="4235451" y="2291891"/>
                </a:lnTo>
                <a:cubicBezTo>
                  <a:pt x="4234885" y="2288119"/>
                  <a:pt x="4234858" y="2284333"/>
                  <a:pt x="4234858" y="2280541"/>
                </a:cubicBezTo>
                <a:cubicBezTo>
                  <a:pt x="4234858" y="2274903"/>
                  <a:pt x="4234916" y="2269279"/>
                  <a:pt x="4236228" y="2263693"/>
                </a:cubicBezTo>
                <a:cubicBezTo>
                  <a:pt x="4236186" y="2232611"/>
                  <a:pt x="4238636" y="2201969"/>
                  <a:pt x="4243692" y="2171962"/>
                </a:cubicBezTo>
                <a:lnTo>
                  <a:pt x="4244233" y="2165325"/>
                </a:lnTo>
                <a:cubicBezTo>
                  <a:pt x="4244401" y="2165320"/>
                  <a:pt x="4244571" y="2165315"/>
                  <a:pt x="4244738" y="2165262"/>
                </a:cubicBezTo>
                <a:cubicBezTo>
                  <a:pt x="4295015" y="1815167"/>
                  <a:pt x="4576054" y="1536596"/>
                  <a:pt x="4934904" y="1477664"/>
                </a:cubicBezTo>
                <a:lnTo>
                  <a:pt x="4935021" y="1476525"/>
                </a:lnTo>
                <a:cubicBezTo>
                  <a:pt x="4940330" y="1475523"/>
                  <a:pt x="4945658" y="1474582"/>
                  <a:pt x="4951234" y="1474998"/>
                </a:cubicBezTo>
                <a:cubicBezTo>
                  <a:pt x="4982417" y="1469485"/>
                  <a:pt x="5014310" y="1466527"/>
                  <a:pt x="5046695" y="1466004"/>
                </a:cubicBezTo>
                <a:close/>
                <a:moveTo>
                  <a:pt x="3385420" y="1464394"/>
                </a:moveTo>
                <a:lnTo>
                  <a:pt x="3402507" y="1466004"/>
                </a:lnTo>
                <a:cubicBezTo>
                  <a:pt x="3434893" y="1466527"/>
                  <a:pt x="3466785" y="1469485"/>
                  <a:pt x="3497969" y="1474998"/>
                </a:cubicBezTo>
                <a:cubicBezTo>
                  <a:pt x="3503545" y="1474582"/>
                  <a:pt x="3508873" y="1475523"/>
                  <a:pt x="3514181" y="1476525"/>
                </a:cubicBezTo>
                <a:lnTo>
                  <a:pt x="3514298" y="1477664"/>
                </a:lnTo>
                <a:cubicBezTo>
                  <a:pt x="3873149" y="1536596"/>
                  <a:pt x="4154188" y="1815167"/>
                  <a:pt x="4204464" y="2165262"/>
                </a:cubicBezTo>
                <a:cubicBezTo>
                  <a:pt x="4204632" y="2165315"/>
                  <a:pt x="4204801" y="2165320"/>
                  <a:pt x="4204970" y="2165325"/>
                </a:cubicBezTo>
                <a:lnTo>
                  <a:pt x="4205510" y="2171962"/>
                </a:lnTo>
                <a:cubicBezTo>
                  <a:pt x="4210567" y="2201969"/>
                  <a:pt x="4213016" y="2232611"/>
                  <a:pt x="4212974" y="2263693"/>
                </a:cubicBezTo>
                <a:cubicBezTo>
                  <a:pt x="4214286" y="2269279"/>
                  <a:pt x="4214345" y="2274903"/>
                  <a:pt x="4214345" y="2280541"/>
                </a:cubicBezTo>
                <a:cubicBezTo>
                  <a:pt x="4214345" y="2284333"/>
                  <a:pt x="4214318" y="2288119"/>
                  <a:pt x="4213752" y="2291891"/>
                </a:cubicBezTo>
                <a:lnTo>
                  <a:pt x="4213253" y="2291858"/>
                </a:lnTo>
                <a:lnTo>
                  <a:pt x="4213227" y="2292349"/>
                </a:lnTo>
                <a:lnTo>
                  <a:pt x="4196108" y="2290736"/>
                </a:lnTo>
                <a:cubicBezTo>
                  <a:pt x="4163734" y="2290213"/>
                  <a:pt x="4131854" y="2287255"/>
                  <a:pt x="4100682" y="2281745"/>
                </a:cubicBezTo>
                <a:cubicBezTo>
                  <a:pt x="4095105" y="2282161"/>
                  <a:pt x="4089776" y="2281220"/>
                  <a:pt x="4084465" y="2280217"/>
                </a:cubicBezTo>
                <a:lnTo>
                  <a:pt x="4084349" y="2279078"/>
                </a:lnTo>
                <a:cubicBezTo>
                  <a:pt x="3725498" y="2220146"/>
                  <a:pt x="3444459" y="1941574"/>
                  <a:pt x="3394183" y="1591480"/>
                </a:cubicBezTo>
                <a:cubicBezTo>
                  <a:pt x="3394016" y="1591427"/>
                  <a:pt x="3393847" y="1591423"/>
                  <a:pt x="3393678" y="1591418"/>
                </a:cubicBezTo>
                <a:lnTo>
                  <a:pt x="3393139" y="1584794"/>
                </a:lnTo>
                <a:cubicBezTo>
                  <a:pt x="3388081" y="1554782"/>
                  <a:pt x="3385630" y="1524133"/>
                  <a:pt x="3385672" y="1493044"/>
                </a:cubicBezTo>
                <a:cubicBezTo>
                  <a:pt x="3384360" y="1487460"/>
                  <a:pt x="3384302" y="1481838"/>
                  <a:pt x="3384302" y="1476202"/>
                </a:cubicBezTo>
                <a:lnTo>
                  <a:pt x="3384896" y="1464852"/>
                </a:lnTo>
                <a:lnTo>
                  <a:pt x="3385394" y="1464884"/>
                </a:lnTo>
                <a:close/>
                <a:moveTo>
                  <a:pt x="3371632" y="1464394"/>
                </a:moveTo>
                <a:lnTo>
                  <a:pt x="3371658" y="1464884"/>
                </a:lnTo>
                <a:lnTo>
                  <a:pt x="3372156" y="1464852"/>
                </a:lnTo>
                <a:lnTo>
                  <a:pt x="3372750" y="1476202"/>
                </a:lnTo>
                <a:cubicBezTo>
                  <a:pt x="3372750" y="1481838"/>
                  <a:pt x="3372691" y="1487460"/>
                  <a:pt x="3371379" y="1493044"/>
                </a:cubicBezTo>
                <a:cubicBezTo>
                  <a:pt x="3371421" y="1524133"/>
                  <a:pt x="3368971" y="1554782"/>
                  <a:pt x="3363912" y="1584794"/>
                </a:cubicBezTo>
                <a:lnTo>
                  <a:pt x="3363374" y="1591418"/>
                </a:lnTo>
                <a:cubicBezTo>
                  <a:pt x="3363204" y="1591423"/>
                  <a:pt x="3363036" y="1591427"/>
                  <a:pt x="3362868" y="1591480"/>
                </a:cubicBezTo>
                <a:cubicBezTo>
                  <a:pt x="3312593" y="1941574"/>
                  <a:pt x="3031554" y="2220146"/>
                  <a:pt x="2672703" y="2279078"/>
                </a:cubicBezTo>
                <a:lnTo>
                  <a:pt x="2672586" y="2280217"/>
                </a:lnTo>
                <a:cubicBezTo>
                  <a:pt x="2667276" y="2281220"/>
                  <a:pt x="2661947" y="2282161"/>
                  <a:pt x="2656370" y="2281745"/>
                </a:cubicBezTo>
                <a:cubicBezTo>
                  <a:pt x="2625198" y="2287255"/>
                  <a:pt x="2593318" y="2290213"/>
                  <a:pt x="2560943" y="2290736"/>
                </a:cubicBezTo>
                <a:lnTo>
                  <a:pt x="2543825" y="2292349"/>
                </a:lnTo>
                <a:lnTo>
                  <a:pt x="2543799" y="2291858"/>
                </a:lnTo>
                <a:lnTo>
                  <a:pt x="2543300" y="2291891"/>
                </a:lnTo>
                <a:cubicBezTo>
                  <a:pt x="2542734" y="2288119"/>
                  <a:pt x="2542707" y="2284333"/>
                  <a:pt x="2542707" y="2280541"/>
                </a:cubicBezTo>
                <a:cubicBezTo>
                  <a:pt x="2542707" y="2274903"/>
                  <a:pt x="2542765" y="2269279"/>
                  <a:pt x="2544077" y="2263693"/>
                </a:cubicBezTo>
                <a:cubicBezTo>
                  <a:pt x="2544035" y="2232611"/>
                  <a:pt x="2546485" y="2201969"/>
                  <a:pt x="2551541" y="2171962"/>
                </a:cubicBezTo>
                <a:lnTo>
                  <a:pt x="2552082" y="2165325"/>
                </a:lnTo>
                <a:cubicBezTo>
                  <a:pt x="2552250" y="2165320"/>
                  <a:pt x="2552420" y="2165315"/>
                  <a:pt x="2552587" y="2165262"/>
                </a:cubicBezTo>
                <a:cubicBezTo>
                  <a:pt x="2602864" y="1815167"/>
                  <a:pt x="2883903" y="1536596"/>
                  <a:pt x="3242753" y="1477664"/>
                </a:cubicBezTo>
                <a:lnTo>
                  <a:pt x="3242870" y="1476525"/>
                </a:lnTo>
                <a:cubicBezTo>
                  <a:pt x="3248179" y="1475523"/>
                  <a:pt x="3253507" y="1474582"/>
                  <a:pt x="3259083" y="1474998"/>
                </a:cubicBezTo>
                <a:cubicBezTo>
                  <a:pt x="3290266" y="1469485"/>
                  <a:pt x="3322159" y="1466527"/>
                  <a:pt x="3354544" y="1466004"/>
                </a:cubicBezTo>
                <a:close/>
                <a:moveTo>
                  <a:pt x="1693269" y="1464394"/>
                </a:moveTo>
                <a:lnTo>
                  <a:pt x="1710356" y="1466004"/>
                </a:lnTo>
                <a:cubicBezTo>
                  <a:pt x="1742742" y="1466527"/>
                  <a:pt x="1774634" y="1469485"/>
                  <a:pt x="1805818" y="1474998"/>
                </a:cubicBezTo>
                <a:cubicBezTo>
                  <a:pt x="1811394" y="1474582"/>
                  <a:pt x="1816722" y="1475523"/>
                  <a:pt x="1822030" y="1476525"/>
                </a:cubicBezTo>
                <a:lnTo>
                  <a:pt x="1822148" y="1477664"/>
                </a:lnTo>
                <a:cubicBezTo>
                  <a:pt x="2180998" y="1536596"/>
                  <a:pt x="2462037" y="1815167"/>
                  <a:pt x="2512313" y="2165262"/>
                </a:cubicBezTo>
                <a:cubicBezTo>
                  <a:pt x="2512481" y="2165315"/>
                  <a:pt x="2512650" y="2165320"/>
                  <a:pt x="2512819" y="2165325"/>
                </a:cubicBezTo>
                <a:lnTo>
                  <a:pt x="2513359" y="2171962"/>
                </a:lnTo>
                <a:cubicBezTo>
                  <a:pt x="2518416" y="2201969"/>
                  <a:pt x="2520865" y="2232611"/>
                  <a:pt x="2520823" y="2263693"/>
                </a:cubicBezTo>
                <a:cubicBezTo>
                  <a:pt x="2522135" y="2269279"/>
                  <a:pt x="2522194" y="2274903"/>
                  <a:pt x="2522194" y="2280541"/>
                </a:cubicBezTo>
                <a:cubicBezTo>
                  <a:pt x="2522194" y="2284333"/>
                  <a:pt x="2522167" y="2288119"/>
                  <a:pt x="2521601" y="2291891"/>
                </a:cubicBezTo>
                <a:lnTo>
                  <a:pt x="2521102" y="2291858"/>
                </a:lnTo>
                <a:lnTo>
                  <a:pt x="2521076" y="2292349"/>
                </a:lnTo>
                <a:lnTo>
                  <a:pt x="2503957" y="2290736"/>
                </a:lnTo>
                <a:cubicBezTo>
                  <a:pt x="2471583" y="2290213"/>
                  <a:pt x="2439703" y="2287255"/>
                  <a:pt x="2408531" y="2281745"/>
                </a:cubicBezTo>
                <a:cubicBezTo>
                  <a:pt x="2402954" y="2282161"/>
                  <a:pt x="2397625" y="2281220"/>
                  <a:pt x="2392314" y="2280217"/>
                </a:cubicBezTo>
                <a:lnTo>
                  <a:pt x="2392198" y="2279078"/>
                </a:lnTo>
                <a:cubicBezTo>
                  <a:pt x="2033347" y="2220146"/>
                  <a:pt x="1752308" y="1941574"/>
                  <a:pt x="1702032" y="1591480"/>
                </a:cubicBezTo>
                <a:cubicBezTo>
                  <a:pt x="1701865" y="1591427"/>
                  <a:pt x="1701696" y="1591423"/>
                  <a:pt x="1701527" y="1591418"/>
                </a:cubicBezTo>
                <a:lnTo>
                  <a:pt x="1700989" y="1584794"/>
                </a:lnTo>
                <a:cubicBezTo>
                  <a:pt x="1695930" y="1554782"/>
                  <a:pt x="1693479" y="1524133"/>
                  <a:pt x="1693521" y="1493044"/>
                </a:cubicBezTo>
                <a:cubicBezTo>
                  <a:pt x="1692209" y="1487460"/>
                  <a:pt x="1692151" y="1481838"/>
                  <a:pt x="1692151" y="1476202"/>
                </a:cubicBezTo>
                <a:lnTo>
                  <a:pt x="1692745" y="1464852"/>
                </a:lnTo>
                <a:lnTo>
                  <a:pt x="1693243" y="1464884"/>
                </a:lnTo>
                <a:close/>
                <a:moveTo>
                  <a:pt x="1679481" y="1464394"/>
                </a:moveTo>
                <a:lnTo>
                  <a:pt x="1679507" y="1464884"/>
                </a:lnTo>
                <a:lnTo>
                  <a:pt x="1680005" y="1464852"/>
                </a:lnTo>
                <a:lnTo>
                  <a:pt x="1680599" y="1476202"/>
                </a:lnTo>
                <a:cubicBezTo>
                  <a:pt x="1680599" y="1481838"/>
                  <a:pt x="1680540" y="1487460"/>
                  <a:pt x="1679228" y="1493044"/>
                </a:cubicBezTo>
                <a:cubicBezTo>
                  <a:pt x="1679270" y="1524133"/>
                  <a:pt x="1676820" y="1554782"/>
                  <a:pt x="1671761" y="1584794"/>
                </a:cubicBezTo>
                <a:lnTo>
                  <a:pt x="1671223" y="1591418"/>
                </a:lnTo>
                <a:cubicBezTo>
                  <a:pt x="1671053" y="1591423"/>
                  <a:pt x="1670885" y="1591427"/>
                  <a:pt x="1670717" y="1591480"/>
                </a:cubicBezTo>
                <a:cubicBezTo>
                  <a:pt x="1620442" y="1941574"/>
                  <a:pt x="1339403" y="2220146"/>
                  <a:pt x="980552" y="2279078"/>
                </a:cubicBezTo>
                <a:lnTo>
                  <a:pt x="980435" y="2280217"/>
                </a:lnTo>
                <a:cubicBezTo>
                  <a:pt x="975125" y="2281220"/>
                  <a:pt x="969796" y="2282161"/>
                  <a:pt x="964219" y="2281745"/>
                </a:cubicBezTo>
                <a:cubicBezTo>
                  <a:pt x="933047" y="2287255"/>
                  <a:pt x="901167" y="2290213"/>
                  <a:pt x="868792" y="2290736"/>
                </a:cubicBezTo>
                <a:lnTo>
                  <a:pt x="851674" y="2292349"/>
                </a:lnTo>
                <a:lnTo>
                  <a:pt x="851648" y="2291858"/>
                </a:lnTo>
                <a:lnTo>
                  <a:pt x="851149" y="2291891"/>
                </a:lnTo>
                <a:cubicBezTo>
                  <a:pt x="850583" y="2288119"/>
                  <a:pt x="850556" y="2284333"/>
                  <a:pt x="850556" y="2280541"/>
                </a:cubicBezTo>
                <a:cubicBezTo>
                  <a:pt x="850556" y="2274903"/>
                  <a:pt x="850614" y="2269279"/>
                  <a:pt x="851926" y="2263693"/>
                </a:cubicBezTo>
                <a:cubicBezTo>
                  <a:pt x="851884" y="2232611"/>
                  <a:pt x="854334" y="2201969"/>
                  <a:pt x="859390" y="2171962"/>
                </a:cubicBezTo>
                <a:lnTo>
                  <a:pt x="859931" y="2165325"/>
                </a:lnTo>
                <a:cubicBezTo>
                  <a:pt x="860099" y="2165320"/>
                  <a:pt x="860269" y="2165315"/>
                  <a:pt x="860436" y="2165262"/>
                </a:cubicBezTo>
                <a:cubicBezTo>
                  <a:pt x="910713" y="1815167"/>
                  <a:pt x="1191752" y="1536596"/>
                  <a:pt x="1550602" y="1477664"/>
                </a:cubicBezTo>
                <a:lnTo>
                  <a:pt x="1550719" y="1476525"/>
                </a:lnTo>
                <a:cubicBezTo>
                  <a:pt x="1556028" y="1475523"/>
                  <a:pt x="1561356" y="1474582"/>
                  <a:pt x="1566932" y="1474998"/>
                </a:cubicBezTo>
                <a:cubicBezTo>
                  <a:pt x="1598115" y="1469485"/>
                  <a:pt x="1630008" y="1466527"/>
                  <a:pt x="1662393" y="1466004"/>
                </a:cubicBezTo>
                <a:close/>
                <a:moveTo>
                  <a:pt x="1118" y="1464394"/>
                </a:moveTo>
                <a:lnTo>
                  <a:pt x="18205" y="1466004"/>
                </a:lnTo>
                <a:cubicBezTo>
                  <a:pt x="50591" y="1466527"/>
                  <a:pt x="82483" y="1469485"/>
                  <a:pt x="113667" y="1474998"/>
                </a:cubicBezTo>
                <a:cubicBezTo>
                  <a:pt x="119243" y="1474582"/>
                  <a:pt x="124571" y="1475523"/>
                  <a:pt x="129879" y="1476525"/>
                </a:cubicBezTo>
                <a:lnTo>
                  <a:pt x="129997" y="1477664"/>
                </a:lnTo>
                <a:cubicBezTo>
                  <a:pt x="488847" y="1536596"/>
                  <a:pt x="769886" y="1815167"/>
                  <a:pt x="820162" y="2165262"/>
                </a:cubicBezTo>
                <a:cubicBezTo>
                  <a:pt x="820330" y="2165315"/>
                  <a:pt x="820499" y="2165320"/>
                  <a:pt x="820668" y="2165325"/>
                </a:cubicBezTo>
                <a:lnTo>
                  <a:pt x="821208" y="2171962"/>
                </a:lnTo>
                <a:cubicBezTo>
                  <a:pt x="826265" y="2201969"/>
                  <a:pt x="828714" y="2232611"/>
                  <a:pt x="828672" y="2263693"/>
                </a:cubicBezTo>
                <a:cubicBezTo>
                  <a:pt x="829984" y="2269279"/>
                  <a:pt x="830043" y="2274903"/>
                  <a:pt x="830043" y="2280541"/>
                </a:cubicBezTo>
                <a:cubicBezTo>
                  <a:pt x="830043" y="2284333"/>
                  <a:pt x="830016" y="2288119"/>
                  <a:pt x="829450" y="2291891"/>
                </a:cubicBezTo>
                <a:lnTo>
                  <a:pt x="828951" y="2291858"/>
                </a:lnTo>
                <a:lnTo>
                  <a:pt x="828925" y="2292349"/>
                </a:lnTo>
                <a:lnTo>
                  <a:pt x="811806" y="2290736"/>
                </a:lnTo>
                <a:cubicBezTo>
                  <a:pt x="779432" y="2290213"/>
                  <a:pt x="747552" y="2287255"/>
                  <a:pt x="716380" y="2281745"/>
                </a:cubicBezTo>
                <a:cubicBezTo>
                  <a:pt x="710803" y="2282161"/>
                  <a:pt x="705474" y="2281220"/>
                  <a:pt x="700163" y="2280217"/>
                </a:cubicBezTo>
                <a:lnTo>
                  <a:pt x="700047" y="2279078"/>
                </a:lnTo>
                <a:cubicBezTo>
                  <a:pt x="341196" y="2220146"/>
                  <a:pt x="60157" y="1941574"/>
                  <a:pt x="9881" y="1591480"/>
                </a:cubicBezTo>
                <a:cubicBezTo>
                  <a:pt x="9714" y="1591427"/>
                  <a:pt x="9545" y="1591423"/>
                  <a:pt x="9376" y="1591418"/>
                </a:cubicBezTo>
                <a:lnTo>
                  <a:pt x="8837" y="1584794"/>
                </a:lnTo>
                <a:cubicBezTo>
                  <a:pt x="3779" y="1554782"/>
                  <a:pt x="1328" y="1524133"/>
                  <a:pt x="1370" y="1493044"/>
                </a:cubicBezTo>
                <a:cubicBezTo>
                  <a:pt x="58" y="1487460"/>
                  <a:pt x="0" y="1481838"/>
                  <a:pt x="0" y="1476202"/>
                </a:cubicBezTo>
                <a:lnTo>
                  <a:pt x="594" y="1464852"/>
                </a:lnTo>
                <a:lnTo>
                  <a:pt x="1092" y="1464884"/>
                </a:lnTo>
                <a:close/>
                <a:moveTo>
                  <a:pt x="7762529" y="750600"/>
                </a:moveTo>
                <a:cubicBezTo>
                  <a:pt x="7815805" y="1021506"/>
                  <a:pt x="8030648" y="1236303"/>
                  <a:pt x="8305838" y="1295446"/>
                </a:cubicBezTo>
                <a:cubicBezTo>
                  <a:pt x="8252563" y="1024540"/>
                  <a:pt x="8037719" y="809743"/>
                  <a:pt x="7762529" y="750600"/>
                </a:cubicBezTo>
                <a:close/>
                <a:moveTo>
                  <a:pt x="7455280" y="750600"/>
                </a:moveTo>
                <a:cubicBezTo>
                  <a:pt x="7180090" y="809743"/>
                  <a:pt x="6965246" y="1024540"/>
                  <a:pt x="6911971" y="1295446"/>
                </a:cubicBezTo>
                <a:cubicBezTo>
                  <a:pt x="7187161" y="1236303"/>
                  <a:pt x="7402004" y="1021506"/>
                  <a:pt x="7455280" y="750600"/>
                </a:cubicBezTo>
                <a:close/>
                <a:moveTo>
                  <a:pt x="6070378" y="750600"/>
                </a:moveTo>
                <a:cubicBezTo>
                  <a:pt x="6123654" y="1021506"/>
                  <a:pt x="6338497" y="1236303"/>
                  <a:pt x="6613687" y="1295446"/>
                </a:cubicBezTo>
                <a:cubicBezTo>
                  <a:pt x="6560412" y="1024540"/>
                  <a:pt x="6345568" y="809743"/>
                  <a:pt x="6070378" y="750600"/>
                </a:cubicBezTo>
                <a:close/>
                <a:moveTo>
                  <a:pt x="5763129" y="750600"/>
                </a:moveTo>
                <a:cubicBezTo>
                  <a:pt x="5487939" y="809743"/>
                  <a:pt x="5273095" y="1024540"/>
                  <a:pt x="5219820" y="1295446"/>
                </a:cubicBezTo>
                <a:cubicBezTo>
                  <a:pt x="5495010" y="1236303"/>
                  <a:pt x="5709853" y="1021506"/>
                  <a:pt x="5763129" y="750600"/>
                </a:cubicBezTo>
                <a:close/>
                <a:moveTo>
                  <a:pt x="4378227" y="750600"/>
                </a:moveTo>
                <a:cubicBezTo>
                  <a:pt x="4431503" y="1021506"/>
                  <a:pt x="4646346" y="1236303"/>
                  <a:pt x="4921536" y="1295446"/>
                </a:cubicBezTo>
                <a:cubicBezTo>
                  <a:pt x="4868261" y="1024540"/>
                  <a:pt x="4653417" y="809743"/>
                  <a:pt x="4378227" y="750600"/>
                </a:cubicBezTo>
                <a:close/>
                <a:moveTo>
                  <a:pt x="4070978" y="750600"/>
                </a:moveTo>
                <a:cubicBezTo>
                  <a:pt x="3795788" y="809743"/>
                  <a:pt x="3580944" y="1024540"/>
                  <a:pt x="3527669" y="1295446"/>
                </a:cubicBezTo>
                <a:cubicBezTo>
                  <a:pt x="3802859" y="1236303"/>
                  <a:pt x="4017702" y="1021506"/>
                  <a:pt x="4070978" y="750600"/>
                </a:cubicBezTo>
                <a:close/>
                <a:moveTo>
                  <a:pt x="2686076" y="750600"/>
                </a:moveTo>
                <a:cubicBezTo>
                  <a:pt x="2739352" y="1021506"/>
                  <a:pt x="2954195" y="1236303"/>
                  <a:pt x="3229385" y="1295446"/>
                </a:cubicBezTo>
                <a:cubicBezTo>
                  <a:pt x="3176110" y="1024540"/>
                  <a:pt x="2961266" y="809743"/>
                  <a:pt x="2686076" y="750600"/>
                </a:cubicBezTo>
                <a:close/>
                <a:moveTo>
                  <a:pt x="2378827" y="750600"/>
                </a:moveTo>
                <a:cubicBezTo>
                  <a:pt x="2103637" y="809743"/>
                  <a:pt x="1888793" y="1024540"/>
                  <a:pt x="1835518" y="1295446"/>
                </a:cubicBezTo>
                <a:cubicBezTo>
                  <a:pt x="2110708" y="1236303"/>
                  <a:pt x="2325551" y="1021506"/>
                  <a:pt x="2378827" y="750600"/>
                </a:cubicBezTo>
                <a:close/>
                <a:moveTo>
                  <a:pt x="993925" y="750600"/>
                </a:moveTo>
                <a:cubicBezTo>
                  <a:pt x="1047201" y="1021506"/>
                  <a:pt x="1262044" y="1236303"/>
                  <a:pt x="1537234" y="1295446"/>
                </a:cubicBezTo>
                <a:cubicBezTo>
                  <a:pt x="1483959" y="1024540"/>
                  <a:pt x="1269115" y="809743"/>
                  <a:pt x="993925" y="750600"/>
                </a:cubicBezTo>
                <a:close/>
                <a:moveTo>
                  <a:pt x="686676" y="750600"/>
                </a:moveTo>
                <a:cubicBezTo>
                  <a:pt x="411486" y="809743"/>
                  <a:pt x="196642" y="1024540"/>
                  <a:pt x="143367" y="1295446"/>
                </a:cubicBezTo>
                <a:cubicBezTo>
                  <a:pt x="418557" y="1236303"/>
                  <a:pt x="633400" y="1021506"/>
                  <a:pt x="686676" y="750600"/>
                </a:cubicBezTo>
                <a:close/>
                <a:moveTo>
                  <a:pt x="9139239" y="624486"/>
                </a:moveTo>
                <a:lnTo>
                  <a:pt x="9139239" y="752995"/>
                </a:lnTo>
                <a:lnTo>
                  <a:pt x="9047261" y="779881"/>
                </a:lnTo>
                <a:cubicBezTo>
                  <a:pt x="8821055" y="864319"/>
                  <a:pt x="8650738" y="1058403"/>
                  <a:pt x="8604122" y="1295446"/>
                </a:cubicBezTo>
                <a:cubicBezTo>
                  <a:pt x="8844913" y="1243696"/>
                  <a:pt x="9039501" y="1072773"/>
                  <a:pt x="9120077" y="849365"/>
                </a:cubicBezTo>
                <a:lnTo>
                  <a:pt x="9139239" y="780178"/>
                </a:lnTo>
                <a:lnTo>
                  <a:pt x="9139239" y="1085737"/>
                </a:lnTo>
                <a:lnTo>
                  <a:pt x="9135069" y="1092549"/>
                </a:lnTo>
                <a:cubicBezTo>
                  <a:pt x="9008919" y="1266178"/>
                  <a:pt x="8815033" y="1389778"/>
                  <a:pt x="8590751" y="1426902"/>
                </a:cubicBezTo>
                <a:lnTo>
                  <a:pt x="8590635" y="1428050"/>
                </a:lnTo>
                <a:cubicBezTo>
                  <a:pt x="8585324" y="1429061"/>
                  <a:pt x="8579995" y="1430009"/>
                  <a:pt x="8574418" y="1429590"/>
                </a:cubicBezTo>
                <a:cubicBezTo>
                  <a:pt x="8543246" y="1435144"/>
                  <a:pt x="8511366" y="1438125"/>
                  <a:pt x="8478991" y="1438652"/>
                </a:cubicBezTo>
                <a:lnTo>
                  <a:pt x="8461873" y="1440278"/>
                </a:lnTo>
                <a:lnTo>
                  <a:pt x="8461847" y="1439783"/>
                </a:lnTo>
                <a:lnTo>
                  <a:pt x="8461348" y="1439816"/>
                </a:lnTo>
                <a:cubicBezTo>
                  <a:pt x="8460782" y="1436014"/>
                  <a:pt x="8460755" y="1432198"/>
                  <a:pt x="8460755" y="1428376"/>
                </a:cubicBezTo>
                <a:cubicBezTo>
                  <a:pt x="8460755" y="1422694"/>
                  <a:pt x="8460814" y="1417025"/>
                  <a:pt x="8462126" y="1411395"/>
                </a:cubicBezTo>
                <a:cubicBezTo>
                  <a:pt x="8462083" y="1380067"/>
                  <a:pt x="8464533" y="1349182"/>
                  <a:pt x="8469590" y="1318938"/>
                </a:cubicBezTo>
                <a:lnTo>
                  <a:pt x="8470130" y="1312248"/>
                </a:lnTo>
                <a:cubicBezTo>
                  <a:pt x="8470299" y="1312243"/>
                  <a:pt x="8470468" y="1312238"/>
                  <a:pt x="8470636" y="1312185"/>
                </a:cubicBezTo>
                <a:cubicBezTo>
                  <a:pt x="8514628" y="1003427"/>
                  <a:pt x="8735297" y="749863"/>
                  <a:pt x="9030178" y="651504"/>
                </a:cubicBezTo>
                <a:close/>
                <a:moveTo>
                  <a:pt x="7620280" y="605769"/>
                </a:moveTo>
                <a:lnTo>
                  <a:pt x="7637367" y="607392"/>
                </a:lnTo>
                <a:cubicBezTo>
                  <a:pt x="7669753" y="607919"/>
                  <a:pt x="7701646" y="610900"/>
                  <a:pt x="7732829" y="616457"/>
                </a:cubicBezTo>
                <a:cubicBezTo>
                  <a:pt x="7738405" y="616038"/>
                  <a:pt x="7743733" y="616986"/>
                  <a:pt x="7749042" y="617996"/>
                </a:cubicBezTo>
                <a:lnTo>
                  <a:pt x="7749159" y="619144"/>
                </a:lnTo>
                <a:cubicBezTo>
                  <a:pt x="8108009" y="678542"/>
                  <a:pt x="8389048" y="959319"/>
                  <a:pt x="8439324" y="1312185"/>
                </a:cubicBezTo>
                <a:cubicBezTo>
                  <a:pt x="8439492" y="1312238"/>
                  <a:pt x="8439661" y="1312243"/>
                  <a:pt x="8439830" y="1312248"/>
                </a:cubicBezTo>
                <a:lnTo>
                  <a:pt x="8440370" y="1318938"/>
                </a:lnTo>
                <a:cubicBezTo>
                  <a:pt x="8445427" y="1349182"/>
                  <a:pt x="8447877" y="1380067"/>
                  <a:pt x="8447834" y="1411395"/>
                </a:cubicBezTo>
                <a:cubicBezTo>
                  <a:pt x="8449146" y="1417025"/>
                  <a:pt x="8449205" y="1422694"/>
                  <a:pt x="8449205" y="1428376"/>
                </a:cubicBezTo>
                <a:cubicBezTo>
                  <a:pt x="8449205" y="1432198"/>
                  <a:pt x="8449178" y="1436014"/>
                  <a:pt x="8448612" y="1439816"/>
                </a:cubicBezTo>
                <a:lnTo>
                  <a:pt x="8448113" y="1439783"/>
                </a:lnTo>
                <a:lnTo>
                  <a:pt x="8448087" y="1440278"/>
                </a:lnTo>
                <a:lnTo>
                  <a:pt x="8430969" y="1438652"/>
                </a:lnTo>
                <a:cubicBezTo>
                  <a:pt x="8398594" y="1438125"/>
                  <a:pt x="8366714" y="1435144"/>
                  <a:pt x="8335542" y="1429590"/>
                </a:cubicBezTo>
                <a:cubicBezTo>
                  <a:pt x="8329965" y="1430009"/>
                  <a:pt x="8324636" y="1429061"/>
                  <a:pt x="8319325" y="1428050"/>
                </a:cubicBezTo>
                <a:lnTo>
                  <a:pt x="8319209" y="1426902"/>
                </a:lnTo>
                <a:cubicBezTo>
                  <a:pt x="7960358" y="1367503"/>
                  <a:pt x="7679319" y="1086726"/>
                  <a:pt x="7629044" y="733861"/>
                </a:cubicBezTo>
                <a:cubicBezTo>
                  <a:pt x="7628876" y="733808"/>
                  <a:pt x="7628708" y="733803"/>
                  <a:pt x="7628538" y="733798"/>
                </a:cubicBezTo>
                <a:lnTo>
                  <a:pt x="7628000" y="727122"/>
                </a:lnTo>
                <a:cubicBezTo>
                  <a:pt x="7622941" y="696872"/>
                  <a:pt x="7620490" y="665981"/>
                  <a:pt x="7620533" y="634646"/>
                </a:cubicBezTo>
                <a:cubicBezTo>
                  <a:pt x="7619221" y="629018"/>
                  <a:pt x="7619162" y="623351"/>
                  <a:pt x="7619162" y="617670"/>
                </a:cubicBezTo>
                <a:lnTo>
                  <a:pt x="7619756" y="606230"/>
                </a:lnTo>
                <a:lnTo>
                  <a:pt x="7620254" y="606263"/>
                </a:lnTo>
                <a:close/>
                <a:moveTo>
                  <a:pt x="7597529" y="605769"/>
                </a:moveTo>
                <a:lnTo>
                  <a:pt x="7597555" y="606263"/>
                </a:lnTo>
                <a:lnTo>
                  <a:pt x="7598053" y="606230"/>
                </a:lnTo>
                <a:lnTo>
                  <a:pt x="7598647" y="617670"/>
                </a:lnTo>
                <a:cubicBezTo>
                  <a:pt x="7598647" y="623351"/>
                  <a:pt x="7598588" y="629018"/>
                  <a:pt x="7597276" y="634646"/>
                </a:cubicBezTo>
                <a:cubicBezTo>
                  <a:pt x="7597319" y="665981"/>
                  <a:pt x="7594868" y="696872"/>
                  <a:pt x="7589809" y="727122"/>
                </a:cubicBezTo>
                <a:lnTo>
                  <a:pt x="7589271" y="733798"/>
                </a:lnTo>
                <a:cubicBezTo>
                  <a:pt x="7589101" y="733803"/>
                  <a:pt x="7588933" y="733808"/>
                  <a:pt x="7588765" y="733861"/>
                </a:cubicBezTo>
                <a:cubicBezTo>
                  <a:pt x="7538490" y="1086726"/>
                  <a:pt x="7257451" y="1367503"/>
                  <a:pt x="6898600" y="1426902"/>
                </a:cubicBezTo>
                <a:lnTo>
                  <a:pt x="6898484" y="1428050"/>
                </a:lnTo>
                <a:cubicBezTo>
                  <a:pt x="6893173" y="1429061"/>
                  <a:pt x="6887844" y="1430009"/>
                  <a:pt x="6882267" y="1429590"/>
                </a:cubicBezTo>
                <a:cubicBezTo>
                  <a:pt x="6851095" y="1435144"/>
                  <a:pt x="6819215" y="1438125"/>
                  <a:pt x="6786841" y="1438652"/>
                </a:cubicBezTo>
                <a:lnTo>
                  <a:pt x="6769722" y="1440278"/>
                </a:lnTo>
                <a:lnTo>
                  <a:pt x="6769696" y="1439783"/>
                </a:lnTo>
                <a:lnTo>
                  <a:pt x="6769197" y="1439816"/>
                </a:lnTo>
                <a:cubicBezTo>
                  <a:pt x="6768631" y="1436014"/>
                  <a:pt x="6768604" y="1432198"/>
                  <a:pt x="6768604" y="1428376"/>
                </a:cubicBezTo>
                <a:cubicBezTo>
                  <a:pt x="6768604" y="1422694"/>
                  <a:pt x="6768663" y="1417025"/>
                  <a:pt x="6769975" y="1411395"/>
                </a:cubicBezTo>
                <a:cubicBezTo>
                  <a:pt x="6769933" y="1380067"/>
                  <a:pt x="6772382" y="1349182"/>
                  <a:pt x="6777439" y="1318938"/>
                </a:cubicBezTo>
                <a:lnTo>
                  <a:pt x="6777979" y="1312248"/>
                </a:lnTo>
                <a:cubicBezTo>
                  <a:pt x="6778148" y="1312243"/>
                  <a:pt x="6778317" y="1312238"/>
                  <a:pt x="6778485" y="1312185"/>
                </a:cubicBezTo>
                <a:cubicBezTo>
                  <a:pt x="6828761" y="959319"/>
                  <a:pt x="7109800" y="678542"/>
                  <a:pt x="7468650" y="619144"/>
                </a:cubicBezTo>
                <a:lnTo>
                  <a:pt x="7468767" y="617996"/>
                </a:lnTo>
                <a:cubicBezTo>
                  <a:pt x="7474076" y="616986"/>
                  <a:pt x="7479404" y="616038"/>
                  <a:pt x="7484980" y="616457"/>
                </a:cubicBezTo>
                <a:cubicBezTo>
                  <a:pt x="7516163" y="610900"/>
                  <a:pt x="7548056" y="607919"/>
                  <a:pt x="7580442" y="607392"/>
                </a:cubicBezTo>
                <a:close/>
                <a:moveTo>
                  <a:pt x="5928129" y="605769"/>
                </a:moveTo>
                <a:lnTo>
                  <a:pt x="5945217" y="607392"/>
                </a:lnTo>
                <a:cubicBezTo>
                  <a:pt x="5977602" y="607919"/>
                  <a:pt x="6009495" y="610900"/>
                  <a:pt x="6040678" y="616457"/>
                </a:cubicBezTo>
                <a:cubicBezTo>
                  <a:pt x="6046254" y="616038"/>
                  <a:pt x="6051582" y="616986"/>
                  <a:pt x="6056891" y="617996"/>
                </a:cubicBezTo>
                <a:lnTo>
                  <a:pt x="6057008" y="619144"/>
                </a:lnTo>
                <a:cubicBezTo>
                  <a:pt x="6415858" y="678542"/>
                  <a:pt x="6696897" y="959319"/>
                  <a:pt x="6747174" y="1312185"/>
                </a:cubicBezTo>
                <a:cubicBezTo>
                  <a:pt x="6747341" y="1312238"/>
                  <a:pt x="6747511" y="1312243"/>
                  <a:pt x="6747679" y="1312248"/>
                </a:cubicBezTo>
                <a:lnTo>
                  <a:pt x="6748220" y="1318938"/>
                </a:lnTo>
                <a:cubicBezTo>
                  <a:pt x="6753276" y="1349182"/>
                  <a:pt x="6755726" y="1380067"/>
                  <a:pt x="6755684" y="1411395"/>
                </a:cubicBezTo>
                <a:cubicBezTo>
                  <a:pt x="6756996" y="1417025"/>
                  <a:pt x="6757054" y="1422694"/>
                  <a:pt x="6757054" y="1428376"/>
                </a:cubicBezTo>
                <a:cubicBezTo>
                  <a:pt x="6757054" y="1432198"/>
                  <a:pt x="6757027" y="1436014"/>
                  <a:pt x="6756461" y="1439816"/>
                </a:cubicBezTo>
                <a:lnTo>
                  <a:pt x="6755962" y="1439783"/>
                </a:lnTo>
                <a:lnTo>
                  <a:pt x="6755936" y="1440278"/>
                </a:lnTo>
                <a:lnTo>
                  <a:pt x="6738818" y="1438652"/>
                </a:lnTo>
                <a:cubicBezTo>
                  <a:pt x="6706444" y="1438125"/>
                  <a:pt x="6674563" y="1435144"/>
                  <a:pt x="6643391" y="1429590"/>
                </a:cubicBezTo>
                <a:cubicBezTo>
                  <a:pt x="6637814" y="1430009"/>
                  <a:pt x="6632485" y="1429061"/>
                  <a:pt x="6627175" y="1428050"/>
                </a:cubicBezTo>
                <a:lnTo>
                  <a:pt x="6627059" y="1426902"/>
                </a:lnTo>
                <a:cubicBezTo>
                  <a:pt x="6268207" y="1367503"/>
                  <a:pt x="5987168" y="1086726"/>
                  <a:pt x="5936893" y="733861"/>
                </a:cubicBezTo>
                <a:cubicBezTo>
                  <a:pt x="5936725" y="733808"/>
                  <a:pt x="5936557" y="733803"/>
                  <a:pt x="5936387" y="733798"/>
                </a:cubicBezTo>
                <a:lnTo>
                  <a:pt x="5935849" y="727122"/>
                </a:lnTo>
                <a:cubicBezTo>
                  <a:pt x="5930790" y="696872"/>
                  <a:pt x="5928340" y="665981"/>
                  <a:pt x="5928382" y="634646"/>
                </a:cubicBezTo>
                <a:cubicBezTo>
                  <a:pt x="5927070" y="629018"/>
                  <a:pt x="5927011" y="623351"/>
                  <a:pt x="5927011" y="617670"/>
                </a:cubicBezTo>
                <a:lnTo>
                  <a:pt x="5927605" y="606230"/>
                </a:lnTo>
                <a:lnTo>
                  <a:pt x="5928103" y="606263"/>
                </a:lnTo>
                <a:close/>
                <a:moveTo>
                  <a:pt x="5905378" y="605769"/>
                </a:moveTo>
                <a:lnTo>
                  <a:pt x="5905404" y="606263"/>
                </a:lnTo>
                <a:lnTo>
                  <a:pt x="5905902" y="606230"/>
                </a:lnTo>
                <a:lnTo>
                  <a:pt x="5906496" y="617670"/>
                </a:lnTo>
                <a:cubicBezTo>
                  <a:pt x="5906496" y="623351"/>
                  <a:pt x="5906438" y="629018"/>
                  <a:pt x="5905126" y="634646"/>
                </a:cubicBezTo>
                <a:cubicBezTo>
                  <a:pt x="5905168" y="665981"/>
                  <a:pt x="5902717" y="696872"/>
                  <a:pt x="5897659" y="727122"/>
                </a:cubicBezTo>
                <a:lnTo>
                  <a:pt x="5897120" y="733798"/>
                </a:lnTo>
                <a:cubicBezTo>
                  <a:pt x="5896951" y="733803"/>
                  <a:pt x="5896782" y="733808"/>
                  <a:pt x="5896615" y="733861"/>
                </a:cubicBezTo>
                <a:cubicBezTo>
                  <a:pt x="5846339" y="1086726"/>
                  <a:pt x="5565300" y="1367503"/>
                  <a:pt x="5206449" y="1426902"/>
                </a:cubicBezTo>
                <a:lnTo>
                  <a:pt x="5206334" y="1428050"/>
                </a:lnTo>
                <a:cubicBezTo>
                  <a:pt x="5201022" y="1429061"/>
                  <a:pt x="5195693" y="1430009"/>
                  <a:pt x="5190116" y="1429590"/>
                </a:cubicBezTo>
                <a:cubicBezTo>
                  <a:pt x="5158944" y="1435144"/>
                  <a:pt x="5127065" y="1438125"/>
                  <a:pt x="5094690" y="1438652"/>
                </a:cubicBezTo>
                <a:lnTo>
                  <a:pt x="5077571" y="1440278"/>
                </a:lnTo>
                <a:lnTo>
                  <a:pt x="5077545" y="1439783"/>
                </a:lnTo>
                <a:lnTo>
                  <a:pt x="5077046" y="1439816"/>
                </a:lnTo>
                <a:cubicBezTo>
                  <a:pt x="5076480" y="1436014"/>
                  <a:pt x="5076453" y="1432198"/>
                  <a:pt x="5076453" y="1428376"/>
                </a:cubicBezTo>
                <a:cubicBezTo>
                  <a:pt x="5076453" y="1422694"/>
                  <a:pt x="5076512" y="1417025"/>
                  <a:pt x="5077824" y="1411395"/>
                </a:cubicBezTo>
                <a:cubicBezTo>
                  <a:pt x="5077782" y="1380067"/>
                  <a:pt x="5080231" y="1349182"/>
                  <a:pt x="5085288" y="1318938"/>
                </a:cubicBezTo>
                <a:lnTo>
                  <a:pt x="5085828" y="1312248"/>
                </a:lnTo>
                <a:cubicBezTo>
                  <a:pt x="5085997" y="1312243"/>
                  <a:pt x="5086166" y="1312238"/>
                  <a:pt x="5086334" y="1312185"/>
                </a:cubicBezTo>
                <a:cubicBezTo>
                  <a:pt x="5136610" y="959319"/>
                  <a:pt x="5417649" y="678542"/>
                  <a:pt x="5776501" y="619144"/>
                </a:cubicBezTo>
                <a:lnTo>
                  <a:pt x="5776617" y="617996"/>
                </a:lnTo>
                <a:cubicBezTo>
                  <a:pt x="5781926" y="616986"/>
                  <a:pt x="5787253" y="616038"/>
                  <a:pt x="5792829" y="616457"/>
                </a:cubicBezTo>
                <a:cubicBezTo>
                  <a:pt x="5824013" y="610900"/>
                  <a:pt x="5855905" y="607919"/>
                  <a:pt x="5888291" y="607392"/>
                </a:cubicBezTo>
                <a:close/>
                <a:moveTo>
                  <a:pt x="4235979" y="605769"/>
                </a:moveTo>
                <a:lnTo>
                  <a:pt x="4253065" y="607392"/>
                </a:lnTo>
                <a:cubicBezTo>
                  <a:pt x="4285451" y="607919"/>
                  <a:pt x="4317343" y="610900"/>
                  <a:pt x="4348528" y="616457"/>
                </a:cubicBezTo>
                <a:cubicBezTo>
                  <a:pt x="4354104" y="616038"/>
                  <a:pt x="4359431" y="616986"/>
                  <a:pt x="4364739" y="617996"/>
                </a:cubicBezTo>
                <a:lnTo>
                  <a:pt x="4364856" y="619144"/>
                </a:lnTo>
                <a:cubicBezTo>
                  <a:pt x="4723707" y="678542"/>
                  <a:pt x="5004746" y="959319"/>
                  <a:pt x="5055022" y="1312185"/>
                </a:cubicBezTo>
                <a:cubicBezTo>
                  <a:pt x="5055190" y="1312238"/>
                  <a:pt x="5055359" y="1312243"/>
                  <a:pt x="5055528" y="1312248"/>
                </a:cubicBezTo>
                <a:lnTo>
                  <a:pt x="5056068" y="1318938"/>
                </a:lnTo>
                <a:cubicBezTo>
                  <a:pt x="5061125" y="1349182"/>
                  <a:pt x="5063574" y="1380067"/>
                  <a:pt x="5063532" y="1411395"/>
                </a:cubicBezTo>
                <a:cubicBezTo>
                  <a:pt x="5064844" y="1417025"/>
                  <a:pt x="5064903" y="1422694"/>
                  <a:pt x="5064903" y="1428376"/>
                </a:cubicBezTo>
                <a:cubicBezTo>
                  <a:pt x="5064903" y="1432198"/>
                  <a:pt x="5064876" y="1436014"/>
                  <a:pt x="5064310" y="1439816"/>
                </a:cubicBezTo>
                <a:lnTo>
                  <a:pt x="5063811" y="1439783"/>
                </a:lnTo>
                <a:lnTo>
                  <a:pt x="5063785" y="1440278"/>
                </a:lnTo>
                <a:lnTo>
                  <a:pt x="5046666" y="1438652"/>
                </a:lnTo>
                <a:cubicBezTo>
                  <a:pt x="5014292" y="1438125"/>
                  <a:pt x="4982412" y="1435144"/>
                  <a:pt x="4951241" y="1429590"/>
                </a:cubicBezTo>
                <a:cubicBezTo>
                  <a:pt x="4945663" y="1430009"/>
                  <a:pt x="4940334" y="1429061"/>
                  <a:pt x="4935023" y="1428050"/>
                </a:cubicBezTo>
                <a:lnTo>
                  <a:pt x="4934907" y="1426902"/>
                </a:lnTo>
                <a:cubicBezTo>
                  <a:pt x="4576056" y="1367503"/>
                  <a:pt x="4295017" y="1086726"/>
                  <a:pt x="4244741" y="733861"/>
                </a:cubicBezTo>
                <a:cubicBezTo>
                  <a:pt x="4244574" y="733808"/>
                  <a:pt x="4244405" y="733803"/>
                  <a:pt x="4244236" y="733798"/>
                </a:cubicBezTo>
                <a:lnTo>
                  <a:pt x="4243697" y="727122"/>
                </a:lnTo>
                <a:cubicBezTo>
                  <a:pt x="4238639" y="696872"/>
                  <a:pt x="4236188" y="665981"/>
                  <a:pt x="4236230" y="634646"/>
                </a:cubicBezTo>
                <a:cubicBezTo>
                  <a:pt x="4234918" y="629018"/>
                  <a:pt x="4234860" y="623351"/>
                  <a:pt x="4234860" y="617670"/>
                </a:cubicBezTo>
                <a:lnTo>
                  <a:pt x="4235454" y="606230"/>
                </a:lnTo>
                <a:lnTo>
                  <a:pt x="4235952" y="606263"/>
                </a:lnTo>
                <a:close/>
                <a:moveTo>
                  <a:pt x="4213227" y="605769"/>
                </a:moveTo>
                <a:lnTo>
                  <a:pt x="4213253" y="606263"/>
                </a:lnTo>
                <a:lnTo>
                  <a:pt x="4213751" y="606230"/>
                </a:lnTo>
                <a:lnTo>
                  <a:pt x="4214345" y="617670"/>
                </a:lnTo>
                <a:cubicBezTo>
                  <a:pt x="4214345" y="623351"/>
                  <a:pt x="4214286" y="629018"/>
                  <a:pt x="4212974" y="634646"/>
                </a:cubicBezTo>
                <a:cubicBezTo>
                  <a:pt x="4213016" y="665981"/>
                  <a:pt x="4210566" y="696872"/>
                  <a:pt x="4205507" y="727122"/>
                </a:cubicBezTo>
                <a:lnTo>
                  <a:pt x="4204969" y="733798"/>
                </a:lnTo>
                <a:cubicBezTo>
                  <a:pt x="4204799" y="733803"/>
                  <a:pt x="4204631" y="733808"/>
                  <a:pt x="4204463" y="733861"/>
                </a:cubicBezTo>
                <a:cubicBezTo>
                  <a:pt x="4154188" y="1086726"/>
                  <a:pt x="3873149" y="1367503"/>
                  <a:pt x="3514297" y="1426902"/>
                </a:cubicBezTo>
                <a:lnTo>
                  <a:pt x="3514181" y="1428050"/>
                </a:lnTo>
                <a:cubicBezTo>
                  <a:pt x="3508871" y="1429061"/>
                  <a:pt x="3503542" y="1430009"/>
                  <a:pt x="3497965" y="1429590"/>
                </a:cubicBezTo>
                <a:cubicBezTo>
                  <a:pt x="3466793" y="1435144"/>
                  <a:pt x="3434912" y="1438125"/>
                  <a:pt x="3402538" y="1438652"/>
                </a:cubicBezTo>
                <a:lnTo>
                  <a:pt x="3385420" y="1440278"/>
                </a:lnTo>
                <a:lnTo>
                  <a:pt x="3385394" y="1439783"/>
                </a:lnTo>
                <a:lnTo>
                  <a:pt x="3384895" y="1439816"/>
                </a:lnTo>
                <a:cubicBezTo>
                  <a:pt x="3384329" y="1436014"/>
                  <a:pt x="3384302" y="1432198"/>
                  <a:pt x="3384302" y="1428376"/>
                </a:cubicBezTo>
                <a:cubicBezTo>
                  <a:pt x="3384302" y="1422694"/>
                  <a:pt x="3384360" y="1417025"/>
                  <a:pt x="3385672" y="1411395"/>
                </a:cubicBezTo>
                <a:cubicBezTo>
                  <a:pt x="3385630" y="1380067"/>
                  <a:pt x="3388080" y="1349182"/>
                  <a:pt x="3393136" y="1318938"/>
                </a:cubicBezTo>
                <a:lnTo>
                  <a:pt x="3393677" y="1312248"/>
                </a:lnTo>
                <a:cubicBezTo>
                  <a:pt x="3393845" y="1312243"/>
                  <a:pt x="3394015" y="1312238"/>
                  <a:pt x="3394182" y="1312185"/>
                </a:cubicBezTo>
                <a:cubicBezTo>
                  <a:pt x="3444459" y="959319"/>
                  <a:pt x="3725498" y="678542"/>
                  <a:pt x="4084348" y="619144"/>
                </a:cubicBezTo>
                <a:lnTo>
                  <a:pt x="4084465" y="617996"/>
                </a:lnTo>
                <a:cubicBezTo>
                  <a:pt x="4089774" y="616986"/>
                  <a:pt x="4095102" y="616038"/>
                  <a:pt x="4100678" y="616457"/>
                </a:cubicBezTo>
                <a:cubicBezTo>
                  <a:pt x="4131861" y="610900"/>
                  <a:pt x="4163754" y="607919"/>
                  <a:pt x="4196139" y="607392"/>
                </a:cubicBezTo>
                <a:close/>
                <a:moveTo>
                  <a:pt x="2543827" y="605769"/>
                </a:moveTo>
                <a:lnTo>
                  <a:pt x="2560914" y="607392"/>
                </a:lnTo>
                <a:cubicBezTo>
                  <a:pt x="2593300" y="607919"/>
                  <a:pt x="2625192" y="610900"/>
                  <a:pt x="2656376" y="616457"/>
                </a:cubicBezTo>
                <a:cubicBezTo>
                  <a:pt x="2661952" y="616038"/>
                  <a:pt x="2667280" y="616986"/>
                  <a:pt x="2672588" y="617996"/>
                </a:cubicBezTo>
                <a:lnTo>
                  <a:pt x="2672706" y="619144"/>
                </a:lnTo>
                <a:cubicBezTo>
                  <a:pt x="3031556" y="678542"/>
                  <a:pt x="3312595" y="959319"/>
                  <a:pt x="3362871" y="1312185"/>
                </a:cubicBezTo>
                <a:cubicBezTo>
                  <a:pt x="3363039" y="1312238"/>
                  <a:pt x="3363208" y="1312243"/>
                  <a:pt x="3363377" y="1312248"/>
                </a:cubicBezTo>
                <a:lnTo>
                  <a:pt x="3363917" y="1318938"/>
                </a:lnTo>
                <a:cubicBezTo>
                  <a:pt x="3368974" y="1349182"/>
                  <a:pt x="3371423" y="1380067"/>
                  <a:pt x="3371381" y="1411395"/>
                </a:cubicBezTo>
                <a:cubicBezTo>
                  <a:pt x="3372693" y="1417025"/>
                  <a:pt x="3372752" y="1422694"/>
                  <a:pt x="3372752" y="1428376"/>
                </a:cubicBezTo>
                <a:cubicBezTo>
                  <a:pt x="3372752" y="1432198"/>
                  <a:pt x="3372725" y="1436014"/>
                  <a:pt x="3372159" y="1439816"/>
                </a:cubicBezTo>
                <a:lnTo>
                  <a:pt x="3371660" y="1439783"/>
                </a:lnTo>
                <a:lnTo>
                  <a:pt x="3371634" y="1440278"/>
                </a:lnTo>
                <a:lnTo>
                  <a:pt x="3354515" y="1438652"/>
                </a:lnTo>
                <a:cubicBezTo>
                  <a:pt x="3322141" y="1438125"/>
                  <a:pt x="3290261" y="1435144"/>
                  <a:pt x="3259089" y="1429590"/>
                </a:cubicBezTo>
                <a:cubicBezTo>
                  <a:pt x="3253512" y="1430009"/>
                  <a:pt x="3248183" y="1429061"/>
                  <a:pt x="3242872" y="1428050"/>
                </a:cubicBezTo>
                <a:lnTo>
                  <a:pt x="3242756" y="1426902"/>
                </a:lnTo>
                <a:cubicBezTo>
                  <a:pt x="2883905" y="1367503"/>
                  <a:pt x="2602866" y="1086726"/>
                  <a:pt x="2552590" y="733861"/>
                </a:cubicBezTo>
                <a:cubicBezTo>
                  <a:pt x="2552423" y="733808"/>
                  <a:pt x="2552254" y="733803"/>
                  <a:pt x="2552085" y="733798"/>
                </a:cubicBezTo>
                <a:lnTo>
                  <a:pt x="2551547" y="727122"/>
                </a:lnTo>
                <a:cubicBezTo>
                  <a:pt x="2546488" y="696872"/>
                  <a:pt x="2544037" y="665981"/>
                  <a:pt x="2544079" y="634646"/>
                </a:cubicBezTo>
                <a:cubicBezTo>
                  <a:pt x="2542767" y="629018"/>
                  <a:pt x="2542709" y="623351"/>
                  <a:pt x="2542709" y="617670"/>
                </a:cubicBezTo>
                <a:lnTo>
                  <a:pt x="2543303" y="606230"/>
                </a:lnTo>
                <a:lnTo>
                  <a:pt x="2543801" y="606263"/>
                </a:lnTo>
                <a:close/>
                <a:moveTo>
                  <a:pt x="2521076" y="605769"/>
                </a:moveTo>
                <a:lnTo>
                  <a:pt x="2521102" y="606263"/>
                </a:lnTo>
                <a:lnTo>
                  <a:pt x="2521600" y="606230"/>
                </a:lnTo>
                <a:lnTo>
                  <a:pt x="2522194" y="617670"/>
                </a:lnTo>
                <a:cubicBezTo>
                  <a:pt x="2522194" y="623351"/>
                  <a:pt x="2522135" y="629018"/>
                  <a:pt x="2520823" y="634646"/>
                </a:cubicBezTo>
                <a:cubicBezTo>
                  <a:pt x="2520865" y="665981"/>
                  <a:pt x="2518415" y="696872"/>
                  <a:pt x="2513356" y="727122"/>
                </a:cubicBezTo>
                <a:lnTo>
                  <a:pt x="2512818" y="733798"/>
                </a:lnTo>
                <a:cubicBezTo>
                  <a:pt x="2512648" y="733803"/>
                  <a:pt x="2512480" y="733808"/>
                  <a:pt x="2512312" y="733861"/>
                </a:cubicBezTo>
                <a:cubicBezTo>
                  <a:pt x="2462037" y="1086726"/>
                  <a:pt x="2180998" y="1367503"/>
                  <a:pt x="1822147" y="1426902"/>
                </a:cubicBezTo>
                <a:lnTo>
                  <a:pt x="1822030" y="1428050"/>
                </a:lnTo>
                <a:cubicBezTo>
                  <a:pt x="1816720" y="1429061"/>
                  <a:pt x="1811391" y="1430009"/>
                  <a:pt x="1805814" y="1429590"/>
                </a:cubicBezTo>
                <a:cubicBezTo>
                  <a:pt x="1774642" y="1435144"/>
                  <a:pt x="1742762" y="1438125"/>
                  <a:pt x="1710387" y="1438652"/>
                </a:cubicBezTo>
                <a:lnTo>
                  <a:pt x="1693269" y="1440278"/>
                </a:lnTo>
                <a:lnTo>
                  <a:pt x="1693243" y="1439783"/>
                </a:lnTo>
                <a:lnTo>
                  <a:pt x="1692744" y="1439816"/>
                </a:lnTo>
                <a:cubicBezTo>
                  <a:pt x="1692178" y="1436014"/>
                  <a:pt x="1692151" y="1432198"/>
                  <a:pt x="1692151" y="1428376"/>
                </a:cubicBezTo>
                <a:cubicBezTo>
                  <a:pt x="1692151" y="1422694"/>
                  <a:pt x="1692209" y="1417025"/>
                  <a:pt x="1693521" y="1411395"/>
                </a:cubicBezTo>
                <a:cubicBezTo>
                  <a:pt x="1693479" y="1380067"/>
                  <a:pt x="1695929" y="1349182"/>
                  <a:pt x="1700985" y="1318938"/>
                </a:cubicBezTo>
                <a:lnTo>
                  <a:pt x="1701526" y="1312248"/>
                </a:lnTo>
                <a:cubicBezTo>
                  <a:pt x="1701694" y="1312243"/>
                  <a:pt x="1701864" y="1312238"/>
                  <a:pt x="1702031" y="1312185"/>
                </a:cubicBezTo>
                <a:cubicBezTo>
                  <a:pt x="1752308" y="959319"/>
                  <a:pt x="2033347" y="678542"/>
                  <a:pt x="2392197" y="619144"/>
                </a:cubicBezTo>
                <a:lnTo>
                  <a:pt x="2392314" y="617996"/>
                </a:lnTo>
                <a:cubicBezTo>
                  <a:pt x="2397623" y="616986"/>
                  <a:pt x="2402951" y="616038"/>
                  <a:pt x="2408527" y="616457"/>
                </a:cubicBezTo>
                <a:cubicBezTo>
                  <a:pt x="2439710" y="610900"/>
                  <a:pt x="2471603" y="607919"/>
                  <a:pt x="2503988" y="607392"/>
                </a:cubicBezTo>
                <a:close/>
                <a:moveTo>
                  <a:pt x="851676" y="605769"/>
                </a:moveTo>
                <a:lnTo>
                  <a:pt x="868763" y="607392"/>
                </a:lnTo>
                <a:cubicBezTo>
                  <a:pt x="901149" y="607919"/>
                  <a:pt x="933041" y="610900"/>
                  <a:pt x="964225" y="616457"/>
                </a:cubicBezTo>
                <a:cubicBezTo>
                  <a:pt x="969801" y="616038"/>
                  <a:pt x="975129" y="616986"/>
                  <a:pt x="980437" y="617996"/>
                </a:cubicBezTo>
                <a:lnTo>
                  <a:pt x="980555" y="619144"/>
                </a:lnTo>
                <a:cubicBezTo>
                  <a:pt x="1339405" y="678542"/>
                  <a:pt x="1620444" y="959319"/>
                  <a:pt x="1670720" y="1312185"/>
                </a:cubicBezTo>
                <a:cubicBezTo>
                  <a:pt x="1670888" y="1312238"/>
                  <a:pt x="1671057" y="1312243"/>
                  <a:pt x="1671226" y="1312248"/>
                </a:cubicBezTo>
                <a:lnTo>
                  <a:pt x="1671766" y="1318938"/>
                </a:lnTo>
                <a:cubicBezTo>
                  <a:pt x="1676823" y="1349182"/>
                  <a:pt x="1679272" y="1380067"/>
                  <a:pt x="1679230" y="1411395"/>
                </a:cubicBezTo>
                <a:cubicBezTo>
                  <a:pt x="1680542" y="1417025"/>
                  <a:pt x="1680601" y="1422694"/>
                  <a:pt x="1680601" y="1428376"/>
                </a:cubicBezTo>
                <a:cubicBezTo>
                  <a:pt x="1680601" y="1432198"/>
                  <a:pt x="1680574" y="1436014"/>
                  <a:pt x="1680008" y="1439816"/>
                </a:cubicBezTo>
                <a:lnTo>
                  <a:pt x="1679509" y="1439783"/>
                </a:lnTo>
                <a:lnTo>
                  <a:pt x="1679483" y="1440278"/>
                </a:lnTo>
                <a:lnTo>
                  <a:pt x="1662364" y="1438652"/>
                </a:lnTo>
                <a:cubicBezTo>
                  <a:pt x="1629990" y="1438125"/>
                  <a:pt x="1598110" y="1435144"/>
                  <a:pt x="1566938" y="1429590"/>
                </a:cubicBezTo>
                <a:cubicBezTo>
                  <a:pt x="1561361" y="1430009"/>
                  <a:pt x="1556032" y="1429061"/>
                  <a:pt x="1550721" y="1428050"/>
                </a:cubicBezTo>
                <a:lnTo>
                  <a:pt x="1550605" y="1426902"/>
                </a:lnTo>
                <a:cubicBezTo>
                  <a:pt x="1191754" y="1367503"/>
                  <a:pt x="910715" y="1086726"/>
                  <a:pt x="860439" y="733861"/>
                </a:cubicBezTo>
                <a:cubicBezTo>
                  <a:pt x="860272" y="733808"/>
                  <a:pt x="860103" y="733803"/>
                  <a:pt x="859934" y="733798"/>
                </a:cubicBezTo>
                <a:lnTo>
                  <a:pt x="859396" y="727122"/>
                </a:lnTo>
                <a:cubicBezTo>
                  <a:pt x="854337" y="696872"/>
                  <a:pt x="851886" y="665981"/>
                  <a:pt x="851928" y="634646"/>
                </a:cubicBezTo>
                <a:cubicBezTo>
                  <a:pt x="850616" y="629018"/>
                  <a:pt x="850558" y="623351"/>
                  <a:pt x="850558" y="617670"/>
                </a:cubicBezTo>
                <a:lnTo>
                  <a:pt x="851152" y="606230"/>
                </a:lnTo>
                <a:lnTo>
                  <a:pt x="851650" y="606263"/>
                </a:lnTo>
                <a:close/>
                <a:moveTo>
                  <a:pt x="828925" y="605769"/>
                </a:moveTo>
                <a:lnTo>
                  <a:pt x="828951" y="606263"/>
                </a:lnTo>
                <a:lnTo>
                  <a:pt x="829449" y="606230"/>
                </a:lnTo>
                <a:lnTo>
                  <a:pt x="830043" y="617670"/>
                </a:lnTo>
                <a:cubicBezTo>
                  <a:pt x="830043" y="623351"/>
                  <a:pt x="829984" y="629018"/>
                  <a:pt x="828672" y="634646"/>
                </a:cubicBezTo>
                <a:cubicBezTo>
                  <a:pt x="828714" y="665981"/>
                  <a:pt x="826264" y="696872"/>
                  <a:pt x="821205" y="727122"/>
                </a:cubicBezTo>
                <a:lnTo>
                  <a:pt x="820667" y="733798"/>
                </a:lnTo>
                <a:cubicBezTo>
                  <a:pt x="820497" y="733803"/>
                  <a:pt x="820329" y="733808"/>
                  <a:pt x="820161" y="733861"/>
                </a:cubicBezTo>
                <a:cubicBezTo>
                  <a:pt x="769886" y="1086726"/>
                  <a:pt x="488847" y="1367503"/>
                  <a:pt x="129995" y="1426902"/>
                </a:cubicBezTo>
                <a:lnTo>
                  <a:pt x="129879" y="1428050"/>
                </a:lnTo>
                <a:cubicBezTo>
                  <a:pt x="124569" y="1429061"/>
                  <a:pt x="119240" y="1430009"/>
                  <a:pt x="113663" y="1429590"/>
                </a:cubicBezTo>
                <a:cubicBezTo>
                  <a:pt x="82491" y="1435144"/>
                  <a:pt x="50611" y="1438125"/>
                  <a:pt x="18236" y="1438652"/>
                </a:cubicBezTo>
                <a:lnTo>
                  <a:pt x="1118" y="1440278"/>
                </a:lnTo>
                <a:lnTo>
                  <a:pt x="1092" y="1439783"/>
                </a:lnTo>
                <a:lnTo>
                  <a:pt x="593" y="1439816"/>
                </a:lnTo>
                <a:cubicBezTo>
                  <a:pt x="27" y="1436014"/>
                  <a:pt x="0" y="1432198"/>
                  <a:pt x="0" y="1428376"/>
                </a:cubicBezTo>
                <a:cubicBezTo>
                  <a:pt x="0" y="1422694"/>
                  <a:pt x="58" y="1417025"/>
                  <a:pt x="1370" y="1411395"/>
                </a:cubicBezTo>
                <a:cubicBezTo>
                  <a:pt x="1328" y="1380067"/>
                  <a:pt x="3778" y="1349182"/>
                  <a:pt x="8835" y="1318938"/>
                </a:cubicBezTo>
                <a:lnTo>
                  <a:pt x="9375" y="1312248"/>
                </a:lnTo>
                <a:cubicBezTo>
                  <a:pt x="9543" y="1312243"/>
                  <a:pt x="9713" y="1312238"/>
                  <a:pt x="9880" y="1312185"/>
                </a:cubicBezTo>
                <a:cubicBezTo>
                  <a:pt x="60157" y="959319"/>
                  <a:pt x="341196" y="678542"/>
                  <a:pt x="700046" y="619144"/>
                </a:cubicBezTo>
                <a:lnTo>
                  <a:pt x="700163" y="617996"/>
                </a:lnTo>
                <a:cubicBezTo>
                  <a:pt x="705472" y="616986"/>
                  <a:pt x="710800" y="616038"/>
                  <a:pt x="716376" y="616457"/>
                </a:cubicBezTo>
                <a:cubicBezTo>
                  <a:pt x="747559" y="610900"/>
                  <a:pt x="779452" y="607919"/>
                  <a:pt x="811837" y="607392"/>
                </a:cubicBezTo>
                <a:close/>
                <a:moveTo>
                  <a:pt x="8824701" y="0"/>
                </a:moveTo>
                <a:lnTo>
                  <a:pt x="9033411" y="0"/>
                </a:lnTo>
                <a:cubicBezTo>
                  <a:pt x="9066347" y="30426"/>
                  <a:pt x="9096640" y="63469"/>
                  <a:pt x="9123965" y="98781"/>
                </a:cubicBezTo>
                <a:lnTo>
                  <a:pt x="9139239" y="122382"/>
                </a:lnTo>
                <a:lnTo>
                  <a:pt x="9139239" y="425734"/>
                </a:lnTo>
                <a:lnTo>
                  <a:pt x="9104305" y="314451"/>
                </a:lnTo>
                <a:cubicBezTo>
                  <a:pt x="9046997" y="183490"/>
                  <a:pt x="8948803" y="73504"/>
                  <a:pt x="8824701" y="0"/>
                </a:cubicBezTo>
                <a:close/>
                <a:moveTo>
                  <a:pt x="8494877" y="0"/>
                </a:moveTo>
                <a:lnTo>
                  <a:pt x="8628893" y="0"/>
                </a:lnTo>
                <a:cubicBezTo>
                  <a:pt x="8697052" y="198004"/>
                  <a:pt x="8856086" y="355591"/>
                  <a:pt x="9058275" y="426756"/>
                </a:cubicBezTo>
                <a:lnTo>
                  <a:pt x="9139239" y="449526"/>
                </a:lnTo>
                <a:lnTo>
                  <a:pt x="9139239" y="577136"/>
                </a:lnTo>
                <a:lnTo>
                  <a:pt x="9043252" y="554355"/>
                </a:lnTo>
                <a:cubicBezTo>
                  <a:pt x="8776836" y="470904"/>
                  <a:pt x="8569058" y="262348"/>
                  <a:pt x="8494877" y="0"/>
                </a:cubicBezTo>
                <a:close/>
                <a:moveTo>
                  <a:pt x="7876547" y="0"/>
                </a:moveTo>
                <a:lnTo>
                  <a:pt x="8085257" y="0"/>
                </a:lnTo>
                <a:cubicBezTo>
                  <a:pt x="7919787" y="98005"/>
                  <a:pt x="7800378" y="260867"/>
                  <a:pt x="7762527" y="451830"/>
                </a:cubicBezTo>
                <a:cubicBezTo>
                  <a:pt x="8006579" y="399791"/>
                  <a:pt x="8203169" y="226290"/>
                  <a:pt x="8281065" y="0"/>
                </a:cubicBezTo>
                <a:lnTo>
                  <a:pt x="8415081" y="0"/>
                </a:lnTo>
                <a:cubicBezTo>
                  <a:pt x="8330303" y="299826"/>
                  <a:pt x="8071031" y="529393"/>
                  <a:pt x="7749156" y="582253"/>
                </a:cubicBezTo>
                <a:lnTo>
                  <a:pt x="7749040" y="583392"/>
                </a:lnTo>
                <a:cubicBezTo>
                  <a:pt x="7743729" y="584395"/>
                  <a:pt x="7738400" y="585336"/>
                  <a:pt x="7732823" y="584920"/>
                </a:cubicBezTo>
                <a:cubicBezTo>
                  <a:pt x="7701651" y="590430"/>
                  <a:pt x="7669771" y="593388"/>
                  <a:pt x="7637396" y="593911"/>
                </a:cubicBezTo>
                <a:lnTo>
                  <a:pt x="7620278" y="595524"/>
                </a:lnTo>
                <a:lnTo>
                  <a:pt x="7620252" y="595033"/>
                </a:lnTo>
                <a:lnTo>
                  <a:pt x="7619753" y="595066"/>
                </a:lnTo>
                <a:cubicBezTo>
                  <a:pt x="7619187" y="591293"/>
                  <a:pt x="7619160" y="587507"/>
                  <a:pt x="7619160" y="583715"/>
                </a:cubicBezTo>
                <a:cubicBezTo>
                  <a:pt x="7619160" y="578078"/>
                  <a:pt x="7619219" y="572454"/>
                  <a:pt x="7620531" y="566868"/>
                </a:cubicBezTo>
                <a:cubicBezTo>
                  <a:pt x="7620488" y="535786"/>
                  <a:pt x="7622938" y="505143"/>
                  <a:pt x="7627995" y="475137"/>
                </a:cubicBezTo>
                <a:lnTo>
                  <a:pt x="7628535" y="468500"/>
                </a:lnTo>
                <a:cubicBezTo>
                  <a:pt x="7628704" y="468495"/>
                  <a:pt x="7628873" y="468490"/>
                  <a:pt x="7629040" y="468437"/>
                </a:cubicBezTo>
                <a:cubicBezTo>
                  <a:pt x="7655343" y="285283"/>
                  <a:pt x="7744803" y="121704"/>
                  <a:pt x="7876547" y="0"/>
                </a:cubicBezTo>
                <a:close/>
                <a:moveTo>
                  <a:pt x="6802727" y="0"/>
                </a:moveTo>
                <a:lnTo>
                  <a:pt x="6936742" y="0"/>
                </a:lnTo>
                <a:cubicBezTo>
                  <a:pt x="7014638" y="226290"/>
                  <a:pt x="7211228" y="399791"/>
                  <a:pt x="7455280" y="451830"/>
                </a:cubicBezTo>
                <a:cubicBezTo>
                  <a:pt x="7417429" y="260867"/>
                  <a:pt x="7298020" y="98005"/>
                  <a:pt x="7132550" y="0"/>
                </a:cubicBezTo>
                <a:lnTo>
                  <a:pt x="7341259" y="0"/>
                </a:lnTo>
                <a:cubicBezTo>
                  <a:pt x="7473003" y="121704"/>
                  <a:pt x="7562464" y="285283"/>
                  <a:pt x="7588766" y="468437"/>
                </a:cubicBezTo>
                <a:cubicBezTo>
                  <a:pt x="7588934" y="468490"/>
                  <a:pt x="7589103" y="468495"/>
                  <a:pt x="7589272" y="468500"/>
                </a:cubicBezTo>
                <a:lnTo>
                  <a:pt x="7589812" y="475137"/>
                </a:lnTo>
                <a:cubicBezTo>
                  <a:pt x="7594869" y="505143"/>
                  <a:pt x="7597319" y="535786"/>
                  <a:pt x="7597276" y="566868"/>
                </a:cubicBezTo>
                <a:cubicBezTo>
                  <a:pt x="7598588" y="572454"/>
                  <a:pt x="7598647" y="578078"/>
                  <a:pt x="7598647" y="583715"/>
                </a:cubicBezTo>
                <a:cubicBezTo>
                  <a:pt x="7598647" y="587507"/>
                  <a:pt x="7598620" y="591293"/>
                  <a:pt x="7598054" y="595066"/>
                </a:cubicBezTo>
                <a:lnTo>
                  <a:pt x="7597555" y="595033"/>
                </a:lnTo>
                <a:lnTo>
                  <a:pt x="7597529" y="595524"/>
                </a:lnTo>
                <a:lnTo>
                  <a:pt x="7580411" y="593911"/>
                </a:lnTo>
                <a:cubicBezTo>
                  <a:pt x="7548036" y="593388"/>
                  <a:pt x="7516156" y="590430"/>
                  <a:pt x="7484984" y="584920"/>
                </a:cubicBezTo>
                <a:cubicBezTo>
                  <a:pt x="7479407" y="585336"/>
                  <a:pt x="7474078" y="584395"/>
                  <a:pt x="7468767" y="583392"/>
                </a:cubicBezTo>
                <a:lnTo>
                  <a:pt x="7468651" y="582253"/>
                </a:lnTo>
                <a:cubicBezTo>
                  <a:pt x="7146776" y="529393"/>
                  <a:pt x="6887504" y="299826"/>
                  <a:pt x="6802727" y="0"/>
                </a:cubicBezTo>
                <a:close/>
                <a:moveTo>
                  <a:pt x="6184397" y="0"/>
                </a:moveTo>
                <a:lnTo>
                  <a:pt x="6393106" y="0"/>
                </a:lnTo>
                <a:cubicBezTo>
                  <a:pt x="6227636" y="98005"/>
                  <a:pt x="6108227" y="260867"/>
                  <a:pt x="6070376" y="451830"/>
                </a:cubicBezTo>
                <a:cubicBezTo>
                  <a:pt x="6314429" y="399791"/>
                  <a:pt x="6511018" y="226290"/>
                  <a:pt x="6588914" y="0"/>
                </a:cubicBezTo>
                <a:lnTo>
                  <a:pt x="6722931" y="0"/>
                </a:lnTo>
                <a:cubicBezTo>
                  <a:pt x="6638152" y="299826"/>
                  <a:pt x="6378880" y="529393"/>
                  <a:pt x="6057005" y="582253"/>
                </a:cubicBezTo>
                <a:lnTo>
                  <a:pt x="6056889" y="583392"/>
                </a:lnTo>
                <a:cubicBezTo>
                  <a:pt x="6051578" y="584395"/>
                  <a:pt x="6046249" y="585336"/>
                  <a:pt x="6040672" y="584920"/>
                </a:cubicBezTo>
                <a:cubicBezTo>
                  <a:pt x="6009500" y="590430"/>
                  <a:pt x="5977620" y="593388"/>
                  <a:pt x="5945246" y="593911"/>
                </a:cubicBezTo>
                <a:lnTo>
                  <a:pt x="5928127" y="595524"/>
                </a:lnTo>
                <a:lnTo>
                  <a:pt x="5928101" y="595033"/>
                </a:lnTo>
                <a:lnTo>
                  <a:pt x="5927602" y="595066"/>
                </a:lnTo>
                <a:cubicBezTo>
                  <a:pt x="5927036" y="591293"/>
                  <a:pt x="5927009" y="587507"/>
                  <a:pt x="5927009" y="583715"/>
                </a:cubicBezTo>
                <a:cubicBezTo>
                  <a:pt x="5927009" y="578078"/>
                  <a:pt x="5927068" y="572454"/>
                  <a:pt x="5928380" y="566868"/>
                </a:cubicBezTo>
                <a:cubicBezTo>
                  <a:pt x="5928338" y="535786"/>
                  <a:pt x="5930787" y="505143"/>
                  <a:pt x="5935844" y="475137"/>
                </a:cubicBezTo>
                <a:lnTo>
                  <a:pt x="5936384" y="468500"/>
                </a:lnTo>
                <a:cubicBezTo>
                  <a:pt x="5936553" y="468495"/>
                  <a:pt x="5936722" y="468490"/>
                  <a:pt x="5936890" y="468437"/>
                </a:cubicBezTo>
                <a:cubicBezTo>
                  <a:pt x="5963192" y="285283"/>
                  <a:pt x="6052653" y="121703"/>
                  <a:pt x="6184397" y="0"/>
                </a:cubicBezTo>
                <a:close/>
                <a:moveTo>
                  <a:pt x="5110576" y="0"/>
                </a:moveTo>
                <a:lnTo>
                  <a:pt x="5244592" y="0"/>
                </a:lnTo>
                <a:cubicBezTo>
                  <a:pt x="5322488" y="226290"/>
                  <a:pt x="5519077" y="399791"/>
                  <a:pt x="5763129" y="451830"/>
                </a:cubicBezTo>
                <a:cubicBezTo>
                  <a:pt x="5725278" y="260867"/>
                  <a:pt x="5605869" y="98005"/>
                  <a:pt x="5440399" y="0"/>
                </a:cubicBezTo>
                <a:lnTo>
                  <a:pt x="5649109" y="0"/>
                </a:lnTo>
                <a:cubicBezTo>
                  <a:pt x="5780853" y="121704"/>
                  <a:pt x="5870314" y="285283"/>
                  <a:pt x="5896616" y="468437"/>
                </a:cubicBezTo>
                <a:cubicBezTo>
                  <a:pt x="5896783" y="468490"/>
                  <a:pt x="5896953" y="468495"/>
                  <a:pt x="5897121" y="468500"/>
                </a:cubicBezTo>
                <a:lnTo>
                  <a:pt x="5897662" y="475137"/>
                </a:lnTo>
                <a:cubicBezTo>
                  <a:pt x="5902718" y="505143"/>
                  <a:pt x="5905168" y="535786"/>
                  <a:pt x="5905126" y="566868"/>
                </a:cubicBezTo>
                <a:cubicBezTo>
                  <a:pt x="5906438" y="572454"/>
                  <a:pt x="5906496" y="578078"/>
                  <a:pt x="5906496" y="583715"/>
                </a:cubicBezTo>
                <a:cubicBezTo>
                  <a:pt x="5906496" y="587507"/>
                  <a:pt x="5906469" y="591293"/>
                  <a:pt x="5905903" y="595066"/>
                </a:cubicBezTo>
                <a:lnTo>
                  <a:pt x="5905404" y="595033"/>
                </a:lnTo>
                <a:lnTo>
                  <a:pt x="5905378" y="595524"/>
                </a:lnTo>
                <a:lnTo>
                  <a:pt x="5888260" y="593911"/>
                </a:lnTo>
                <a:cubicBezTo>
                  <a:pt x="5855886" y="593388"/>
                  <a:pt x="5824005" y="590430"/>
                  <a:pt x="5792833" y="584920"/>
                </a:cubicBezTo>
                <a:cubicBezTo>
                  <a:pt x="5787256" y="585336"/>
                  <a:pt x="5781927" y="584395"/>
                  <a:pt x="5776617" y="583392"/>
                </a:cubicBezTo>
                <a:lnTo>
                  <a:pt x="5776501" y="582253"/>
                </a:lnTo>
                <a:cubicBezTo>
                  <a:pt x="5454626" y="529393"/>
                  <a:pt x="5195354" y="299826"/>
                  <a:pt x="5110576" y="0"/>
                </a:cubicBezTo>
                <a:close/>
                <a:moveTo>
                  <a:pt x="4492246" y="0"/>
                </a:moveTo>
                <a:lnTo>
                  <a:pt x="4700955" y="0"/>
                </a:lnTo>
                <a:cubicBezTo>
                  <a:pt x="4535485" y="98005"/>
                  <a:pt x="4416076" y="260867"/>
                  <a:pt x="4378225" y="451830"/>
                </a:cubicBezTo>
                <a:cubicBezTo>
                  <a:pt x="4622279" y="399791"/>
                  <a:pt x="4818867" y="226290"/>
                  <a:pt x="4896763" y="0"/>
                </a:cubicBezTo>
                <a:lnTo>
                  <a:pt x="5030779" y="0"/>
                </a:lnTo>
                <a:cubicBezTo>
                  <a:pt x="4946001" y="299826"/>
                  <a:pt x="4686729" y="529393"/>
                  <a:pt x="4364853" y="582253"/>
                </a:cubicBezTo>
                <a:lnTo>
                  <a:pt x="4364737" y="583392"/>
                </a:lnTo>
                <a:cubicBezTo>
                  <a:pt x="4359427" y="584395"/>
                  <a:pt x="4354098" y="585336"/>
                  <a:pt x="4348521" y="584920"/>
                </a:cubicBezTo>
                <a:cubicBezTo>
                  <a:pt x="4317350" y="590430"/>
                  <a:pt x="4285468" y="593388"/>
                  <a:pt x="4253094" y="593911"/>
                </a:cubicBezTo>
                <a:lnTo>
                  <a:pt x="4235976" y="595524"/>
                </a:lnTo>
                <a:lnTo>
                  <a:pt x="4235950" y="595033"/>
                </a:lnTo>
                <a:lnTo>
                  <a:pt x="4235451" y="595066"/>
                </a:lnTo>
                <a:cubicBezTo>
                  <a:pt x="4234885" y="591293"/>
                  <a:pt x="4234858" y="587507"/>
                  <a:pt x="4234858" y="583715"/>
                </a:cubicBezTo>
                <a:cubicBezTo>
                  <a:pt x="4234858" y="578078"/>
                  <a:pt x="4234916" y="572454"/>
                  <a:pt x="4236228" y="566868"/>
                </a:cubicBezTo>
                <a:cubicBezTo>
                  <a:pt x="4236186" y="535786"/>
                  <a:pt x="4238636" y="505143"/>
                  <a:pt x="4243692" y="475137"/>
                </a:cubicBezTo>
                <a:lnTo>
                  <a:pt x="4244233" y="468500"/>
                </a:lnTo>
                <a:cubicBezTo>
                  <a:pt x="4244401" y="468495"/>
                  <a:pt x="4244571" y="468490"/>
                  <a:pt x="4244738" y="468437"/>
                </a:cubicBezTo>
                <a:cubicBezTo>
                  <a:pt x="4271041" y="285283"/>
                  <a:pt x="4360502" y="121704"/>
                  <a:pt x="4492246" y="0"/>
                </a:cubicBezTo>
                <a:close/>
                <a:moveTo>
                  <a:pt x="3418424" y="0"/>
                </a:moveTo>
                <a:lnTo>
                  <a:pt x="3552441" y="0"/>
                </a:lnTo>
                <a:cubicBezTo>
                  <a:pt x="3630337" y="226291"/>
                  <a:pt x="3826926" y="399791"/>
                  <a:pt x="4070978" y="451830"/>
                </a:cubicBezTo>
                <a:cubicBezTo>
                  <a:pt x="4033127" y="260867"/>
                  <a:pt x="3913719" y="98005"/>
                  <a:pt x="3748249" y="0"/>
                </a:cubicBezTo>
                <a:lnTo>
                  <a:pt x="3956957" y="0"/>
                </a:lnTo>
                <a:cubicBezTo>
                  <a:pt x="4088702" y="121703"/>
                  <a:pt x="4178162" y="285283"/>
                  <a:pt x="4204464" y="468437"/>
                </a:cubicBezTo>
                <a:cubicBezTo>
                  <a:pt x="4204632" y="468490"/>
                  <a:pt x="4204801" y="468495"/>
                  <a:pt x="4204970" y="468499"/>
                </a:cubicBezTo>
                <a:lnTo>
                  <a:pt x="4205510" y="475137"/>
                </a:lnTo>
                <a:cubicBezTo>
                  <a:pt x="4210567" y="505143"/>
                  <a:pt x="4213016" y="535786"/>
                  <a:pt x="4212974" y="566868"/>
                </a:cubicBezTo>
                <a:cubicBezTo>
                  <a:pt x="4214286" y="572454"/>
                  <a:pt x="4214345" y="578078"/>
                  <a:pt x="4214345" y="583715"/>
                </a:cubicBezTo>
                <a:cubicBezTo>
                  <a:pt x="4214345" y="587508"/>
                  <a:pt x="4214318" y="591293"/>
                  <a:pt x="4213752" y="595066"/>
                </a:cubicBezTo>
                <a:lnTo>
                  <a:pt x="4213253" y="595033"/>
                </a:lnTo>
                <a:lnTo>
                  <a:pt x="4213227" y="595524"/>
                </a:lnTo>
                <a:lnTo>
                  <a:pt x="4196108" y="593911"/>
                </a:lnTo>
                <a:cubicBezTo>
                  <a:pt x="4163734" y="593388"/>
                  <a:pt x="4131854" y="590430"/>
                  <a:pt x="4100682" y="584920"/>
                </a:cubicBezTo>
                <a:cubicBezTo>
                  <a:pt x="4095105" y="585336"/>
                  <a:pt x="4089776" y="584395"/>
                  <a:pt x="4084465" y="583392"/>
                </a:cubicBezTo>
                <a:lnTo>
                  <a:pt x="4084349" y="582253"/>
                </a:lnTo>
                <a:cubicBezTo>
                  <a:pt x="3762475" y="529393"/>
                  <a:pt x="3503203" y="299826"/>
                  <a:pt x="3418424" y="0"/>
                </a:cubicBezTo>
                <a:close/>
                <a:moveTo>
                  <a:pt x="2800095" y="0"/>
                </a:moveTo>
                <a:lnTo>
                  <a:pt x="3008804" y="0"/>
                </a:lnTo>
                <a:cubicBezTo>
                  <a:pt x="2843334" y="98005"/>
                  <a:pt x="2723925" y="260867"/>
                  <a:pt x="2686074" y="451830"/>
                </a:cubicBezTo>
                <a:cubicBezTo>
                  <a:pt x="2930126" y="399791"/>
                  <a:pt x="3126716" y="226291"/>
                  <a:pt x="3204612" y="0"/>
                </a:cubicBezTo>
                <a:lnTo>
                  <a:pt x="3338628" y="0"/>
                </a:lnTo>
                <a:cubicBezTo>
                  <a:pt x="3253850" y="299826"/>
                  <a:pt x="2994578" y="529393"/>
                  <a:pt x="2672703" y="582253"/>
                </a:cubicBezTo>
                <a:lnTo>
                  <a:pt x="2672586" y="583392"/>
                </a:lnTo>
                <a:cubicBezTo>
                  <a:pt x="2667276" y="584395"/>
                  <a:pt x="2661947" y="585336"/>
                  <a:pt x="2656370" y="584920"/>
                </a:cubicBezTo>
                <a:cubicBezTo>
                  <a:pt x="2625198" y="590430"/>
                  <a:pt x="2593318" y="593388"/>
                  <a:pt x="2560943" y="593911"/>
                </a:cubicBezTo>
                <a:lnTo>
                  <a:pt x="2543825" y="595524"/>
                </a:lnTo>
                <a:lnTo>
                  <a:pt x="2543799" y="595033"/>
                </a:lnTo>
                <a:lnTo>
                  <a:pt x="2543300" y="595066"/>
                </a:lnTo>
                <a:cubicBezTo>
                  <a:pt x="2542734" y="591293"/>
                  <a:pt x="2542707" y="587507"/>
                  <a:pt x="2542707" y="583715"/>
                </a:cubicBezTo>
                <a:cubicBezTo>
                  <a:pt x="2542707" y="578078"/>
                  <a:pt x="2542765" y="572454"/>
                  <a:pt x="2544077" y="566868"/>
                </a:cubicBezTo>
                <a:cubicBezTo>
                  <a:pt x="2544035" y="535786"/>
                  <a:pt x="2546485" y="505143"/>
                  <a:pt x="2551541" y="475137"/>
                </a:cubicBezTo>
                <a:lnTo>
                  <a:pt x="2552082" y="468499"/>
                </a:lnTo>
                <a:cubicBezTo>
                  <a:pt x="2552250" y="468495"/>
                  <a:pt x="2552420" y="468490"/>
                  <a:pt x="2552587" y="468437"/>
                </a:cubicBezTo>
                <a:cubicBezTo>
                  <a:pt x="2578890" y="285283"/>
                  <a:pt x="2668350" y="121703"/>
                  <a:pt x="2800095" y="0"/>
                </a:cubicBezTo>
                <a:close/>
                <a:moveTo>
                  <a:pt x="1726273" y="0"/>
                </a:moveTo>
                <a:lnTo>
                  <a:pt x="1860290" y="0"/>
                </a:lnTo>
                <a:cubicBezTo>
                  <a:pt x="1938186" y="226291"/>
                  <a:pt x="2134775" y="399791"/>
                  <a:pt x="2378827" y="451830"/>
                </a:cubicBezTo>
                <a:cubicBezTo>
                  <a:pt x="2340976" y="260867"/>
                  <a:pt x="2221567" y="98005"/>
                  <a:pt x="2056098" y="0"/>
                </a:cubicBezTo>
                <a:lnTo>
                  <a:pt x="2264806" y="0"/>
                </a:lnTo>
                <a:cubicBezTo>
                  <a:pt x="2396551" y="121703"/>
                  <a:pt x="2486011" y="285283"/>
                  <a:pt x="2512313" y="468437"/>
                </a:cubicBezTo>
                <a:cubicBezTo>
                  <a:pt x="2512481" y="468490"/>
                  <a:pt x="2512650" y="468495"/>
                  <a:pt x="2512819" y="468499"/>
                </a:cubicBezTo>
                <a:lnTo>
                  <a:pt x="2513359" y="475137"/>
                </a:lnTo>
                <a:cubicBezTo>
                  <a:pt x="2518416" y="505143"/>
                  <a:pt x="2520865" y="535786"/>
                  <a:pt x="2520823" y="566868"/>
                </a:cubicBezTo>
                <a:cubicBezTo>
                  <a:pt x="2522135" y="572454"/>
                  <a:pt x="2522194" y="578078"/>
                  <a:pt x="2522194" y="583715"/>
                </a:cubicBezTo>
                <a:cubicBezTo>
                  <a:pt x="2522194" y="587508"/>
                  <a:pt x="2522167" y="591293"/>
                  <a:pt x="2521601" y="595066"/>
                </a:cubicBezTo>
                <a:lnTo>
                  <a:pt x="2521102" y="595033"/>
                </a:lnTo>
                <a:lnTo>
                  <a:pt x="2521076" y="595524"/>
                </a:lnTo>
                <a:lnTo>
                  <a:pt x="2503957" y="593911"/>
                </a:lnTo>
                <a:cubicBezTo>
                  <a:pt x="2471583" y="593388"/>
                  <a:pt x="2439703" y="590430"/>
                  <a:pt x="2408531" y="584920"/>
                </a:cubicBezTo>
                <a:cubicBezTo>
                  <a:pt x="2402954" y="585336"/>
                  <a:pt x="2397625" y="584395"/>
                  <a:pt x="2392314" y="583392"/>
                </a:cubicBezTo>
                <a:lnTo>
                  <a:pt x="2392198" y="582253"/>
                </a:lnTo>
                <a:cubicBezTo>
                  <a:pt x="2070324" y="529393"/>
                  <a:pt x="1811051" y="299826"/>
                  <a:pt x="1726273" y="0"/>
                </a:cubicBezTo>
                <a:close/>
                <a:moveTo>
                  <a:pt x="1107944" y="0"/>
                </a:moveTo>
                <a:lnTo>
                  <a:pt x="1316652" y="0"/>
                </a:lnTo>
                <a:cubicBezTo>
                  <a:pt x="1151183" y="98005"/>
                  <a:pt x="1031774" y="260867"/>
                  <a:pt x="993923" y="451830"/>
                </a:cubicBezTo>
                <a:cubicBezTo>
                  <a:pt x="1237975" y="399791"/>
                  <a:pt x="1434564" y="226291"/>
                  <a:pt x="1512461" y="0"/>
                </a:cubicBezTo>
                <a:lnTo>
                  <a:pt x="1646477" y="0"/>
                </a:lnTo>
                <a:cubicBezTo>
                  <a:pt x="1561699" y="299826"/>
                  <a:pt x="1302427" y="529393"/>
                  <a:pt x="980552" y="582253"/>
                </a:cubicBezTo>
                <a:lnTo>
                  <a:pt x="980435" y="583392"/>
                </a:lnTo>
                <a:cubicBezTo>
                  <a:pt x="975125" y="584395"/>
                  <a:pt x="969796" y="585336"/>
                  <a:pt x="964219" y="584920"/>
                </a:cubicBezTo>
                <a:cubicBezTo>
                  <a:pt x="933047" y="590430"/>
                  <a:pt x="901167" y="593388"/>
                  <a:pt x="868792" y="593911"/>
                </a:cubicBezTo>
                <a:lnTo>
                  <a:pt x="851674" y="595524"/>
                </a:lnTo>
                <a:lnTo>
                  <a:pt x="851648" y="595033"/>
                </a:lnTo>
                <a:lnTo>
                  <a:pt x="851149" y="595066"/>
                </a:lnTo>
                <a:cubicBezTo>
                  <a:pt x="850583" y="591293"/>
                  <a:pt x="850556" y="587507"/>
                  <a:pt x="850556" y="583715"/>
                </a:cubicBezTo>
                <a:cubicBezTo>
                  <a:pt x="850556" y="578078"/>
                  <a:pt x="850614" y="572454"/>
                  <a:pt x="851926" y="566868"/>
                </a:cubicBezTo>
                <a:cubicBezTo>
                  <a:pt x="851884" y="535786"/>
                  <a:pt x="854334" y="505143"/>
                  <a:pt x="859390" y="475137"/>
                </a:cubicBezTo>
                <a:lnTo>
                  <a:pt x="859931" y="468499"/>
                </a:lnTo>
                <a:cubicBezTo>
                  <a:pt x="860099" y="468495"/>
                  <a:pt x="860269" y="468490"/>
                  <a:pt x="860436" y="468437"/>
                </a:cubicBezTo>
                <a:cubicBezTo>
                  <a:pt x="886739" y="285283"/>
                  <a:pt x="976199" y="121704"/>
                  <a:pt x="1107944" y="0"/>
                </a:cubicBezTo>
                <a:close/>
                <a:moveTo>
                  <a:pt x="34122" y="0"/>
                </a:moveTo>
                <a:lnTo>
                  <a:pt x="168138" y="0"/>
                </a:lnTo>
                <a:cubicBezTo>
                  <a:pt x="246034" y="226290"/>
                  <a:pt x="442624" y="399791"/>
                  <a:pt x="686676" y="451830"/>
                </a:cubicBezTo>
                <a:cubicBezTo>
                  <a:pt x="648825" y="260867"/>
                  <a:pt x="529416" y="98005"/>
                  <a:pt x="363946" y="0"/>
                </a:cubicBezTo>
                <a:lnTo>
                  <a:pt x="572655" y="0"/>
                </a:lnTo>
                <a:cubicBezTo>
                  <a:pt x="704400" y="121703"/>
                  <a:pt x="793860" y="285283"/>
                  <a:pt x="820162" y="468437"/>
                </a:cubicBezTo>
                <a:cubicBezTo>
                  <a:pt x="820330" y="468490"/>
                  <a:pt x="820499" y="468495"/>
                  <a:pt x="820668" y="468500"/>
                </a:cubicBezTo>
                <a:lnTo>
                  <a:pt x="821208" y="475137"/>
                </a:lnTo>
                <a:cubicBezTo>
                  <a:pt x="826265" y="505143"/>
                  <a:pt x="828714" y="535786"/>
                  <a:pt x="828672" y="566868"/>
                </a:cubicBezTo>
                <a:cubicBezTo>
                  <a:pt x="829984" y="572454"/>
                  <a:pt x="830043" y="578078"/>
                  <a:pt x="830043" y="583715"/>
                </a:cubicBezTo>
                <a:cubicBezTo>
                  <a:pt x="830043" y="587508"/>
                  <a:pt x="830016" y="591293"/>
                  <a:pt x="829450" y="595066"/>
                </a:cubicBezTo>
                <a:lnTo>
                  <a:pt x="828951" y="595033"/>
                </a:lnTo>
                <a:lnTo>
                  <a:pt x="828925" y="595524"/>
                </a:lnTo>
                <a:lnTo>
                  <a:pt x="811806" y="593911"/>
                </a:lnTo>
                <a:cubicBezTo>
                  <a:pt x="779432" y="593388"/>
                  <a:pt x="747552" y="590430"/>
                  <a:pt x="716380" y="584920"/>
                </a:cubicBezTo>
                <a:cubicBezTo>
                  <a:pt x="710803" y="585336"/>
                  <a:pt x="705474" y="584395"/>
                  <a:pt x="700163" y="583392"/>
                </a:cubicBezTo>
                <a:lnTo>
                  <a:pt x="700047" y="582253"/>
                </a:lnTo>
                <a:cubicBezTo>
                  <a:pt x="378172" y="529393"/>
                  <a:pt x="118900" y="299826"/>
                  <a:pt x="3412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4960137"/>
            <a:ext cx="5829300" cy="1463040"/>
          </a:xfrm>
        </p:spPr>
        <p:txBody>
          <a:bodyPr anchor="ctr">
            <a:normAutofit/>
          </a:bodyPr>
          <a:lstStyle>
            <a:lvl1pPr algn="r">
              <a:defRPr sz="4400" b="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457950" y="4960137"/>
            <a:ext cx="24003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6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CCD8E0-0DFC-4692-B021-A213513C19DB}" type="datetimeFigureOut">
              <a:rPr lang="en-US" smtClean="0"/>
              <a:t>7/25/2018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8E5675-10BE-40D5-8C08-EDBD9369A00A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6290132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66439628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8096" y="585216"/>
            <a:ext cx="7290054" cy="149961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8096" y="2286000"/>
            <a:ext cx="3566160" cy="402336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91990" y="2286000"/>
            <a:ext cx="3566160" cy="402336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CCD8E0-0DFC-4692-B021-A213513C19DB}" type="datetimeFigureOut">
              <a:rPr lang="en-US" smtClean="0"/>
              <a:t>7/25/2018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8E5675-10BE-40D5-8C08-EDBD9369A0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0713435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768096" y="585216"/>
            <a:ext cx="7290054" cy="149961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8096" y="2179636"/>
            <a:ext cx="356616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200" b="0" cap="none" baseline="0">
                <a:solidFill>
                  <a:schemeClr val="accent1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68096" y="2967788"/>
            <a:ext cx="3566160" cy="334157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91990" y="2179636"/>
            <a:ext cx="356616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200" b="0" kern="1200" cap="none" baseline="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None/>
            </a:pPr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91990" y="2967788"/>
            <a:ext cx="3566160" cy="334157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CCD8E0-0DFC-4692-B021-A213513C19DB}" type="datetimeFigureOut">
              <a:rPr lang="en-US" smtClean="0"/>
              <a:t>7/25/2018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8E5675-10BE-40D5-8C08-EDBD9369A0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8514453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CCD8E0-0DFC-4692-B021-A213513C19DB}" type="datetimeFigureOut">
              <a:rPr lang="en-US" smtClean="0"/>
              <a:t>7/25/2018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8E5675-10BE-40D5-8C08-EDBD9369A0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3685529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CCD8E0-0DFC-4692-B021-A213513C19DB}" type="datetimeFigureOut">
              <a:rPr lang="en-US" smtClean="0"/>
              <a:t>7/25/2018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8E5675-10BE-40D5-8C08-EDBD9369A0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0260840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768096" y="471509"/>
            <a:ext cx="3291840" cy="1737360"/>
          </a:xfrm>
        </p:spPr>
        <p:txBody>
          <a:bodyPr>
            <a:noAutofit/>
          </a:bodyPr>
          <a:lstStyle>
            <a:lvl1pPr>
              <a:lnSpc>
                <a:spcPct val="80000"/>
              </a:lnSpc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86250" y="822960"/>
            <a:ext cx="4258818" cy="518464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6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8096" y="2257506"/>
            <a:ext cx="3291840" cy="3762294"/>
          </a:xfrm>
        </p:spPr>
        <p:txBody>
          <a:bodyPr lIns="91440" rIns="91440">
            <a:normAutofit/>
          </a:bodyPr>
          <a:lstStyle>
            <a:lvl1pPr marL="0" indent="0">
              <a:lnSpc>
                <a:spcPct val="108000"/>
              </a:lnSpc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CCD8E0-0DFC-4692-B021-A213513C19DB}" type="datetimeFigureOut">
              <a:rPr lang="en-US" smtClean="0"/>
              <a:t>7/25/2018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8E5675-10BE-40D5-8C08-EDBD9369A0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5080726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4960138"/>
            <a:ext cx="5829300" cy="1463040"/>
          </a:xfrm>
        </p:spPr>
        <p:txBody>
          <a:bodyPr anchor="ctr">
            <a:normAutofit/>
          </a:bodyPr>
          <a:lstStyle>
            <a:lvl1pPr algn="r">
              <a:defRPr sz="440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9141714" cy="4572000"/>
          </a:xfrm>
          <a:solidFill>
            <a:schemeClr val="accent1">
              <a:lumMod val="60000"/>
              <a:lumOff val="40000"/>
            </a:schemeClr>
          </a:solidFill>
        </p:spPr>
        <p:txBody>
          <a:bodyPr lIns="457200" tIns="365760"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57950" y="4960138"/>
            <a:ext cx="24003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6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CCD8E0-0DFC-4692-B021-A213513C19DB}" type="datetimeFigureOut">
              <a:rPr lang="en-US" smtClean="0"/>
              <a:t>7/25/2018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8E5675-10BE-40D5-8C08-EDBD9369A00A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6290132" y="5264106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33238549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CCD8E0-0DFC-4692-B021-A213513C19DB}" type="datetimeFigureOut">
              <a:rPr lang="en-US" smtClean="0"/>
              <a:t>7/25/2018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8E5675-10BE-40D5-8C08-EDBD9369A0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77007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2239" y="2313434"/>
            <a:ext cx="3288024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2239" y="3143250"/>
            <a:ext cx="3288024" cy="259677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3737" y="3143250"/>
            <a:ext cx="3290516" cy="2596776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4753737" y="2313434"/>
            <a:ext cx="3290516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CCD8E0-0DFC-4692-B021-A213513C19DB}" type="datetimeFigureOut">
              <a:rPr lang="en-US" smtClean="0"/>
              <a:t>7/25/2018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8E5675-10BE-40D5-8C08-EDBD9369A00A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7258249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762000"/>
            <a:ext cx="1971675" cy="5410200"/>
          </a:xfrm>
        </p:spPr>
        <p:txBody>
          <a:bodyPr vert="eaVert" lIns="45720" tIns="91440" rIns="45720" bIns="9144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42951" y="762000"/>
            <a:ext cx="5686425" cy="5410200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CCD8E0-0DFC-4692-B021-A213513C19DB}" type="datetimeFigureOut">
              <a:rPr lang="en-US" smtClean="0"/>
              <a:t>7/25/2018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8E5675-10BE-40D5-8C08-EDBD9369A00A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 rot="5400000" flipV="1">
            <a:off x="7543800" y="173563"/>
            <a:ext cx="0" cy="6858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53109727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28020" y="1769541"/>
            <a:ext cx="7080026" cy="1828801"/>
          </a:xfrm>
        </p:spPr>
        <p:txBody>
          <a:bodyPr anchor="b">
            <a:normAutofit/>
          </a:bodyPr>
          <a:lstStyle>
            <a:lvl1pPr algn="ctr"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28020" y="3598339"/>
            <a:ext cx="7080026" cy="1049867"/>
          </a:xfrm>
        </p:spPr>
        <p:txBody>
          <a:bodyPr anchor="t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CCD8E0-0DFC-4692-B021-A213513C19DB}" type="datetimeFigureOut">
              <a:rPr lang="en-US" smtClean="0"/>
              <a:t>7/25/2018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8E5675-10BE-40D5-8C08-EDBD9369A0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5652953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CCD8E0-0DFC-4692-B021-A213513C19DB}" type="datetimeFigureOut">
              <a:rPr lang="en-US" smtClean="0"/>
              <a:t>7/25/2018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8E5675-10BE-40D5-8C08-EDBD9369A0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9203297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1551" y="1761068"/>
            <a:ext cx="7192913" cy="1828813"/>
          </a:xfrm>
        </p:spPr>
        <p:txBody>
          <a:bodyPr anchor="b"/>
          <a:lstStyle>
            <a:lvl1pPr algn="ctr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1551" y="3589879"/>
            <a:ext cx="7192913" cy="1507054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CCD8E0-0DFC-4692-B021-A213513C19DB}" type="datetimeFigureOut">
              <a:rPr lang="en-US" smtClean="0"/>
              <a:t>7/25/2018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8E5675-10BE-40D5-8C08-EDBD9369A0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7329385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347" y="1732449"/>
            <a:ext cx="3795373" cy="4058750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52169" y="1732450"/>
            <a:ext cx="3798499" cy="4058751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CCD8E0-0DFC-4692-B021-A213513C19DB}" type="datetimeFigureOut">
              <a:rPr lang="en-US" smtClean="0"/>
              <a:t>7/25/2018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8E5675-10BE-40D5-8C08-EDBD9369A0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0071818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Slate-V2-SD-comp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345" y="1770323"/>
            <a:ext cx="3787423" cy="4112953"/>
          </a:xfrm>
          <a:prstGeom prst="rect">
            <a:avLst/>
          </a:prstGeom>
        </p:spPr>
      </p:pic>
      <p:pic>
        <p:nvPicPr>
          <p:cNvPr id="14" name="Picture 13" descr="Slate-V2-SD-comp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3245" y="1770323"/>
            <a:ext cx="3787423" cy="411295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4404" y="1835254"/>
            <a:ext cx="3657258" cy="544884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54404" y="2380138"/>
            <a:ext cx="3657258" cy="3411063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21225" y="1835255"/>
            <a:ext cx="3671498" cy="544883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21225" y="2380138"/>
            <a:ext cx="3671498" cy="3411063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CCD8E0-0DFC-4692-B021-A213513C19DB}" type="datetimeFigureOut">
              <a:rPr lang="en-US" smtClean="0"/>
              <a:t>7/25/2018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8E5675-10BE-40D5-8C08-EDBD9369A0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872794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CCD8E0-0DFC-4692-B021-A213513C19DB}" type="datetimeFigureOut">
              <a:rPr lang="en-US" smtClean="0"/>
              <a:t>7/25/2018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8E5675-10BE-40D5-8C08-EDBD9369A0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9253039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CCD8E0-0DFC-4692-B021-A213513C19DB}" type="datetimeFigureOut">
              <a:rPr lang="en-US" smtClean="0"/>
              <a:t>7/25/2018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8E5675-10BE-40D5-8C08-EDBD9369A0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2347523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47" y="609600"/>
            <a:ext cx="2780167" cy="182191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41725" y="609600"/>
            <a:ext cx="4808943" cy="5181600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47" y="2431518"/>
            <a:ext cx="2780167" cy="3359681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CCD8E0-0DFC-4692-B021-A213513C19DB}" type="datetimeFigureOut">
              <a:rPr lang="en-US" smtClean="0"/>
              <a:t>7/25/2018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8E5675-10BE-40D5-8C08-EDBD9369A0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9039628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Slate-V2-SD-vert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4987" y="609923"/>
            <a:ext cx="3428146" cy="520547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47" y="609923"/>
            <a:ext cx="3924676" cy="1829338"/>
          </a:xfrm>
        </p:spPr>
        <p:txBody>
          <a:bodyPr anchor="b">
            <a:noAutofit/>
          </a:bodyPr>
          <a:lstStyle>
            <a:lvl1pPr algn="ctr">
              <a:defRPr sz="32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976728" y="743989"/>
            <a:ext cx="3165375" cy="4912822"/>
          </a:xfr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47" y="2439261"/>
            <a:ext cx="3924676" cy="337613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CCD8E0-0DFC-4692-B021-A213513C19DB}" type="datetimeFigureOut">
              <a:rPr lang="en-US" smtClean="0"/>
              <a:t>7/25/2018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8E5675-10BE-40D5-8C08-EDBD9369A0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30910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CCD8E0-0DFC-4692-B021-A213513C19DB}" type="datetimeFigureOut">
              <a:rPr lang="en-US" smtClean="0"/>
              <a:t>7/25/2018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8E5675-10BE-40D5-8C08-EDBD9369A0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4326450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Slate-V2-SD-pano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3995" y="540085"/>
            <a:ext cx="7656010" cy="383437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54" y="4565255"/>
            <a:ext cx="7766495" cy="543472"/>
          </a:xfrm>
        </p:spPr>
        <p:txBody>
          <a:bodyPr anchor="b">
            <a:normAutofit/>
          </a:bodyPr>
          <a:lstStyle>
            <a:lvl1pPr algn="ctr">
              <a:defRPr sz="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26217" y="695010"/>
            <a:ext cx="7285600" cy="3525671"/>
          </a:xfr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46" y="5108728"/>
            <a:ext cx="7765322" cy="682472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CCD8E0-0DFC-4692-B021-A213513C19DB}" type="datetimeFigureOut">
              <a:rPr lang="en-US" smtClean="0"/>
              <a:t>7/25/2018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8E5675-10BE-40D5-8C08-EDBD9369A0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3320173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46" y="608437"/>
            <a:ext cx="7765322" cy="353434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46" y="4295180"/>
            <a:ext cx="7765322" cy="1501826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CCD8E0-0DFC-4692-B021-A213513C19DB}" type="datetimeFigureOut">
              <a:rPr lang="en-US" smtClean="0"/>
              <a:t>7/25/2018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8E5675-10BE-40D5-8C08-EDBD9369A0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212894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4659" y="609600"/>
            <a:ext cx="6977064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290484" y="3610033"/>
            <a:ext cx="6564224" cy="532749"/>
          </a:xfrm>
        </p:spPr>
        <p:txBody>
          <a:bodyPr anchor="t">
            <a:normAutofit/>
          </a:bodyPr>
          <a:lstStyle>
            <a:lvl1pPr marL="0" indent="0" algn="r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46" y="4304353"/>
            <a:ext cx="7765322" cy="148949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CCD8E0-0DFC-4692-B021-A213513C19DB}" type="datetimeFigureOut">
              <a:rPr lang="en-US" smtClean="0"/>
              <a:t>7/25/2018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8E5675-10BE-40D5-8C08-EDBD9369A00A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627459" y="873912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828359" y="2933245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302492750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46" y="2126943"/>
            <a:ext cx="7765322" cy="25118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9" y="4650556"/>
            <a:ext cx="7764149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CCD8E0-0DFC-4692-B021-A213513C19DB}" type="datetimeFigureOut">
              <a:rPr lang="en-US" smtClean="0"/>
              <a:t>7/25/2018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8E5675-10BE-40D5-8C08-EDBD9369A0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8309339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85346" y="609600"/>
            <a:ext cx="7765322" cy="97045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346" y="1885950"/>
            <a:ext cx="2475738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346" y="2571750"/>
            <a:ext cx="2475738" cy="321945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335033" y="1885950"/>
            <a:ext cx="2475738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331076" y="2571750"/>
            <a:ext cx="2475738" cy="321945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74929" y="1885950"/>
            <a:ext cx="2475738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5974929" y="2571750"/>
            <a:ext cx="2475738" cy="321945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CCD8E0-0DFC-4692-B021-A213513C19DB}" type="datetimeFigureOut">
              <a:rPr lang="en-US" smtClean="0"/>
              <a:t>7/25/2018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8E5675-10BE-40D5-8C08-EDBD9369A0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4048113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Slate-V2-SD-3col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9239" y="1826045"/>
            <a:ext cx="2529046" cy="1833558"/>
          </a:xfrm>
          <a:prstGeom prst="rect">
            <a:avLst/>
          </a:prstGeom>
        </p:spPr>
      </p:pic>
      <p:pic>
        <p:nvPicPr>
          <p:cNvPr id="28" name="Picture 27" descr="Slate-V2-SD-3col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3813" y="1826045"/>
            <a:ext cx="2529046" cy="1833558"/>
          </a:xfrm>
          <a:prstGeom prst="rect">
            <a:avLst/>
          </a:prstGeom>
        </p:spPr>
      </p:pic>
      <p:pic>
        <p:nvPicPr>
          <p:cNvPr id="29" name="Picture 28" descr="Slate-V2-SD-3col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1715" y="1826045"/>
            <a:ext cx="2529046" cy="1833558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5346" y="609600"/>
            <a:ext cx="7765322" cy="97045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5346" y="3904106"/>
            <a:ext cx="2475738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763577" y="1938918"/>
            <a:ext cx="2319276" cy="160295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5346" y="4480369"/>
            <a:ext cx="2475738" cy="1310833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332091" y="3904106"/>
            <a:ext cx="2475738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409307" y="1939094"/>
            <a:ext cx="2319276" cy="160816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331075" y="4480368"/>
            <a:ext cx="2476753" cy="1310833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75023" y="3904106"/>
            <a:ext cx="2475738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6056774" y="1934432"/>
            <a:ext cx="2319276" cy="160729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5974929" y="4480366"/>
            <a:ext cx="2475738" cy="131083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CCD8E0-0DFC-4692-B021-A213513C19DB}" type="datetimeFigureOut">
              <a:rPr lang="en-US" smtClean="0"/>
              <a:t>7/25/2018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8E5675-10BE-40D5-8C08-EDBD9369A0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810245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CCD8E0-0DFC-4692-B021-A213513C19DB}" type="datetimeFigureOut">
              <a:rPr lang="en-US" smtClean="0"/>
              <a:t>7/25/2018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8E5675-10BE-40D5-8C08-EDBD9369A0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1005328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37302" y="609600"/>
            <a:ext cx="1713365" cy="518160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347" y="609600"/>
            <a:ext cx="5937654" cy="5181601"/>
          </a:xfrm>
        </p:spPr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CCD8E0-0DFC-4692-B021-A213513C19DB}" type="datetimeFigureOut">
              <a:rPr lang="en-US" smtClean="0"/>
              <a:t>7/25/2018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8E5675-10BE-40D5-8C08-EDBD9369A0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42414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CCD8E0-0DFC-4692-B021-A213513C19DB}" type="datetimeFigureOut">
              <a:rPr lang="en-US" smtClean="0"/>
              <a:t>7/25/2018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8E5675-10BE-40D5-8C08-EDBD9369A0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77227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/>
        </p:nvSpPr>
        <p:spPr>
          <a:xfrm>
            <a:off x="0" y="0"/>
            <a:ext cx="4572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640703" y="2243829"/>
            <a:ext cx="3290594" cy="1141497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rmAutofit/>
          </a:bodyPr>
          <a:lstStyle>
            <a:lvl1pPr>
              <a:defRPr sz="2100">
                <a:solidFill>
                  <a:srgbClr val="26262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52060" y="804672"/>
            <a:ext cx="3611880" cy="5248656"/>
          </a:xfrm>
        </p:spPr>
        <p:txBody>
          <a:bodyPr>
            <a:normAutofit/>
          </a:bodyPr>
          <a:lstStyle>
            <a:lvl1pPr>
              <a:defRPr sz="1900">
                <a:solidFill>
                  <a:schemeClr val="tx1"/>
                </a:solidFill>
              </a:defRPr>
            </a:lvl1pPr>
            <a:lvl2pPr>
              <a:defRPr sz="1600">
                <a:solidFill>
                  <a:schemeClr val="tx1"/>
                </a:solidFill>
              </a:defRPr>
            </a:lvl2pPr>
            <a:lvl3pPr>
              <a:defRPr sz="1600">
                <a:solidFill>
                  <a:schemeClr val="tx1"/>
                </a:solidFill>
              </a:defRPr>
            </a:lvl3pPr>
            <a:lvl4pPr>
              <a:defRPr sz="1600">
                <a:solidFill>
                  <a:schemeClr val="tx1"/>
                </a:solidFill>
              </a:defRPr>
            </a:lvl4pPr>
            <a:lvl5pPr>
              <a:defRPr sz="1600">
                <a:solidFill>
                  <a:schemeClr val="tx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2965" y="3549918"/>
            <a:ext cx="2846070" cy="2194036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CCD8E0-0DFC-4692-B021-A213513C19DB}" type="datetimeFigureOut">
              <a:rPr lang="en-US" smtClean="0"/>
              <a:t>7/25/2018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>
          <a:xfrm>
            <a:off x="640703" y="6236208"/>
            <a:ext cx="3806398" cy="320040"/>
          </a:xfrm>
        </p:spPr>
        <p:txBody>
          <a:bodyPr>
            <a:normAutofit/>
          </a:bodyPr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8E5675-10BE-40D5-8C08-EDBD9369A0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98854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1" y="0"/>
            <a:ext cx="4571999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640080" y="2243828"/>
            <a:ext cx="3291840" cy="1143000"/>
          </a:xfrm>
          <a:solidFill>
            <a:srgbClr val="FFFFFF"/>
          </a:solidFill>
          <a:ln>
            <a:solidFill>
              <a:srgbClr val="262626"/>
            </a:solidFill>
          </a:ln>
        </p:spPr>
        <p:txBody>
          <a:bodyPr anchor="ctr" anchorCtr="1">
            <a:noAutofit/>
          </a:bodyPr>
          <a:lstStyle>
            <a:lvl1pPr>
              <a:defRPr sz="2100">
                <a:solidFill>
                  <a:srgbClr val="26262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572000" y="-42172"/>
            <a:ext cx="4576573" cy="6858000"/>
          </a:xfrm>
          <a:solidFill>
            <a:schemeClr val="bg1">
              <a:lumMod val="75000"/>
            </a:schemeClr>
          </a:solidFill>
        </p:spPr>
        <p:txBody>
          <a:bodyPr anchor="t"/>
          <a:lstStyle>
            <a:lvl1pPr marL="0" indent="0">
              <a:buNone/>
              <a:defRPr sz="3200">
                <a:solidFill>
                  <a:schemeClr val="bg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2965" y="3549919"/>
            <a:ext cx="2846070" cy="2194037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</a:defRPr>
            </a:lvl1pPr>
          </a:lstStyle>
          <a:p>
            <a:fld id="{91CCD8E0-0DFC-4692-B021-A213513C19DB}" type="datetimeFigureOut">
              <a:rPr lang="en-US" smtClean="0"/>
              <a:t>7/25/2018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640080" y="6236208"/>
            <a:ext cx="3803904" cy="320040"/>
          </a:xfrm>
        </p:spPr>
        <p:txBody>
          <a:bodyPr>
            <a:normAutofit/>
          </a:bodyPr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8E5675-10BE-40D5-8C08-EDBD9369A0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28009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18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slideLayout" Target="../slideLayouts/slideLayout28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6.xml"/><Relationship Id="rId3" Type="http://schemas.openxmlformats.org/officeDocument/2006/relationships/slideLayout" Target="../slideLayouts/slideLayout31.xml"/><Relationship Id="rId7" Type="http://schemas.openxmlformats.org/officeDocument/2006/relationships/slideLayout" Target="../slideLayouts/slideLayout35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30.xml"/><Relationship Id="rId1" Type="http://schemas.openxmlformats.org/officeDocument/2006/relationships/slideLayout" Target="../slideLayouts/slideLayout29.xml"/><Relationship Id="rId6" Type="http://schemas.openxmlformats.org/officeDocument/2006/relationships/slideLayout" Target="../slideLayouts/slideLayout34.xml"/><Relationship Id="rId11" Type="http://schemas.openxmlformats.org/officeDocument/2006/relationships/slideLayout" Target="../slideLayouts/slideLayout39.xml"/><Relationship Id="rId5" Type="http://schemas.openxmlformats.org/officeDocument/2006/relationships/slideLayout" Target="../slideLayouts/slideLayout33.xml"/><Relationship Id="rId10" Type="http://schemas.openxmlformats.org/officeDocument/2006/relationships/slideLayout" Target="../slideLayouts/slideLayout38.xml"/><Relationship Id="rId4" Type="http://schemas.openxmlformats.org/officeDocument/2006/relationships/slideLayout" Target="../slideLayouts/slideLayout32.xml"/><Relationship Id="rId9" Type="http://schemas.openxmlformats.org/officeDocument/2006/relationships/slideLayout" Target="../slideLayouts/slideLayout37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7.xml"/><Relationship Id="rId3" Type="http://schemas.openxmlformats.org/officeDocument/2006/relationships/slideLayout" Target="../slideLayouts/slideLayout42.xml"/><Relationship Id="rId7" Type="http://schemas.openxmlformats.org/officeDocument/2006/relationships/slideLayout" Target="../slideLayouts/slideLayout46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41.xml"/><Relationship Id="rId1" Type="http://schemas.openxmlformats.org/officeDocument/2006/relationships/slideLayout" Target="../slideLayouts/slideLayout40.xml"/><Relationship Id="rId6" Type="http://schemas.openxmlformats.org/officeDocument/2006/relationships/slideLayout" Target="../slideLayouts/slideLayout45.xml"/><Relationship Id="rId11" Type="http://schemas.openxmlformats.org/officeDocument/2006/relationships/slideLayout" Target="../slideLayouts/slideLayout50.xml"/><Relationship Id="rId5" Type="http://schemas.openxmlformats.org/officeDocument/2006/relationships/slideLayout" Target="../slideLayouts/slideLayout44.xml"/><Relationship Id="rId10" Type="http://schemas.openxmlformats.org/officeDocument/2006/relationships/slideLayout" Target="../slideLayouts/slideLayout49.xml"/><Relationship Id="rId4" Type="http://schemas.openxmlformats.org/officeDocument/2006/relationships/slideLayout" Target="../slideLayouts/slideLayout43.xml"/><Relationship Id="rId9" Type="http://schemas.openxmlformats.org/officeDocument/2006/relationships/slideLayout" Target="../slideLayouts/slideLayout48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8.xml"/><Relationship Id="rId13" Type="http://schemas.openxmlformats.org/officeDocument/2006/relationships/slideLayout" Target="../slideLayouts/slideLayout63.xml"/><Relationship Id="rId18" Type="http://schemas.openxmlformats.org/officeDocument/2006/relationships/theme" Target="../theme/theme5.xml"/><Relationship Id="rId3" Type="http://schemas.openxmlformats.org/officeDocument/2006/relationships/slideLayout" Target="../slideLayouts/slideLayout53.xml"/><Relationship Id="rId7" Type="http://schemas.openxmlformats.org/officeDocument/2006/relationships/slideLayout" Target="../slideLayouts/slideLayout57.xml"/><Relationship Id="rId12" Type="http://schemas.openxmlformats.org/officeDocument/2006/relationships/slideLayout" Target="../slideLayouts/slideLayout62.xml"/><Relationship Id="rId17" Type="http://schemas.openxmlformats.org/officeDocument/2006/relationships/slideLayout" Target="../slideLayouts/slideLayout67.xml"/><Relationship Id="rId2" Type="http://schemas.openxmlformats.org/officeDocument/2006/relationships/slideLayout" Target="../slideLayouts/slideLayout52.xml"/><Relationship Id="rId16" Type="http://schemas.openxmlformats.org/officeDocument/2006/relationships/slideLayout" Target="../slideLayouts/slideLayout66.xml"/><Relationship Id="rId1" Type="http://schemas.openxmlformats.org/officeDocument/2006/relationships/slideLayout" Target="../slideLayouts/slideLayout51.xml"/><Relationship Id="rId6" Type="http://schemas.openxmlformats.org/officeDocument/2006/relationships/slideLayout" Target="../slideLayouts/slideLayout56.xml"/><Relationship Id="rId11" Type="http://schemas.openxmlformats.org/officeDocument/2006/relationships/slideLayout" Target="../slideLayouts/slideLayout61.xml"/><Relationship Id="rId5" Type="http://schemas.openxmlformats.org/officeDocument/2006/relationships/slideLayout" Target="../slideLayouts/slideLayout55.xml"/><Relationship Id="rId15" Type="http://schemas.openxmlformats.org/officeDocument/2006/relationships/slideLayout" Target="../slideLayouts/slideLayout65.xml"/><Relationship Id="rId10" Type="http://schemas.openxmlformats.org/officeDocument/2006/relationships/slideLayout" Target="../slideLayouts/slideLayout60.xml"/><Relationship Id="rId4" Type="http://schemas.openxmlformats.org/officeDocument/2006/relationships/slideLayout" Target="../slideLayouts/slideLayout54.xml"/><Relationship Id="rId9" Type="http://schemas.openxmlformats.org/officeDocument/2006/relationships/slideLayout" Target="../slideLayouts/slideLayout59.xml"/><Relationship Id="rId14" Type="http://schemas.openxmlformats.org/officeDocument/2006/relationships/slideLayout" Target="../slideLayouts/slideLayout6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black">
          <a:xfrm>
            <a:off x="1606045" y="964692"/>
            <a:ext cx="5937755" cy="1188720"/>
          </a:xfrm>
          <a:prstGeom prst="rect">
            <a:avLst/>
          </a:prstGeom>
          <a:solidFill>
            <a:srgbClr val="FFFFFF"/>
          </a:solidFill>
          <a:ln w="31750" cap="sq">
            <a:solidFill>
              <a:srgbClr val="404040"/>
            </a:solidFill>
            <a:miter lim="800000"/>
          </a:ln>
        </p:spPr>
        <p:txBody>
          <a:bodyPr vert="horz" lIns="182880" tIns="182880" rIns="182880" bIns="18288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06045" y="2638045"/>
            <a:ext cx="5937755" cy="31019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78943" y="6238816"/>
            <a:ext cx="2065310" cy="3239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fld id="{91CCD8E0-0DFC-4692-B021-A213513C19DB}" type="datetimeFigureOut">
              <a:rPr lang="en-US" smtClean="0"/>
              <a:t>7/25/2018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02239" y="6236208"/>
            <a:ext cx="4556664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40112" y="6217920"/>
            <a:ext cx="365760" cy="365760"/>
          </a:xfrm>
          <a:prstGeom prst="ellipse">
            <a:avLst/>
          </a:prstGeom>
          <a:solidFill>
            <a:srgbClr val="1D1D1D">
              <a:alpha val="69804"/>
            </a:srgbClr>
          </a:solidFill>
        </p:spPr>
        <p:txBody>
          <a:bodyPr vert="horz" lIns="18288" tIns="45720" rIns="18288" bIns="45720" rtlCol="0" anchor="ctr">
            <a:noAutofit/>
          </a:bodyPr>
          <a:lstStyle>
            <a:lvl1pPr algn="ctr">
              <a:defRPr sz="1100" spc="0" baseline="0">
                <a:solidFill>
                  <a:srgbClr val="FFFFFF"/>
                </a:solidFill>
              </a:defRPr>
            </a:lvl1pPr>
          </a:lstStyle>
          <a:p>
            <a:fld id="{918E5675-10BE-40D5-8C08-EDBD9369A0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52570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7" r:id="rId1"/>
    <p:sldLayoutId id="2147483818" r:id="rId2"/>
    <p:sldLayoutId id="2147483819" r:id="rId3"/>
    <p:sldLayoutId id="2147483820" r:id="rId4"/>
    <p:sldLayoutId id="2147483821" r:id="rId5"/>
    <p:sldLayoutId id="2147483822" r:id="rId6"/>
    <p:sldLayoutId id="2147483823" r:id="rId7"/>
    <p:sldLayoutId id="2147483824" r:id="rId8"/>
    <p:sldLayoutId id="2147483825" r:id="rId9"/>
    <p:sldLayoutId id="2147483826" r:id="rId10"/>
    <p:sldLayoutId id="2147483827" r:id="rId11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2600" kern="1200" cap="all" spc="200" baseline="0">
          <a:solidFill>
            <a:srgbClr val="262626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6858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9144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1430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31445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4859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65735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8288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18347" y="596018"/>
            <a:ext cx="7511473" cy="131248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8348" y="2060898"/>
            <a:ext cx="7511472" cy="40411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551708" y="6178260"/>
            <a:ext cx="128746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fld id="{91CCD8E0-0DFC-4692-B021-A213513C19DB}" type="datetimeFigureOut">
              <a:rPr lang="en-US" smtClean="0"/>
              <a:t>7/25/2018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18347" y="6178260"/>
            <a:ext cx="562413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917202" y="6178260"/>
            <a:ext cx="41348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fld id="{918E5675-10BE-40D5-8C08-EDBD9369A0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805429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829" r:id="rId1"/>
    <p:sldLayoutId id="2147483830" r:id="rId2"/>
    <p:sldLayoutId id="2147483831" r:id="rId3"/>
    <p:sldLayoutId id="2147483832" r:id="rId4"/>
    <p:sldLayoutId id="2147483833" r:id="rId5"/>
    <p:sldLayoutId id="2147483834" r:id="rId6"/>
    <p:sldLayoutId id="2147483835" r:id="rId7"/>
    <p:sldLayoutId id="2147483836" r:id="rId8"/>
    <p:sldLayoutId id="2147483837" r:id="rId9"/>
    <p:sldLayoutId id="2147483838" r:id="rId10"/>
    <p:sldLayoutId id="2147483839" r:id="rId11"/>
    <p:sldLayoutId id="2147483840" r:id="rId12"/>
    <p:sldLayoutId id="2147483841" r:id="rId13"/>
    <p:sldLayoutId id="2147483842" r:id="rId14"/>
    <p:sldLayoutId id="2147483843" r:id="rId15"/>
    <p:sldLayoutId id="2147483844" r:id="rId16"/>
    <p:sldLayoutId id="2147483845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2800" kern="1200" cap="all">
          <a:ln w="3175" cmpd="sng">
            <a:noFill/>
          </a:ln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400000" scaled="0"/>
            <a:tileRect/>
          </a:gradFill>
          <a:effectLst>
            <a:glow rad="38100">
              <a:schemeClr val="bg1">
                <a:lumMod val="65000"/>
                <a:lumOff val="35000"/>
                <a:alpha val="40000"/>
              </a:schemeClr>
            </a:glow>
            <a:outerShdw blurRad="28575" dist="38100" dir="1404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30000"/>
        <a:buFont typeface="Arial"/>
        <a:buChar char="•"/>
        <a:defRPr sz="18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40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30000"/>
        <a:buFont typeface="Arial"/>
        <a:buChar char="•"/>
        <a:defRPr sz="16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40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30000"/>
        <a:buFont typeface="Arial"/>
        <a:buChar char="•"/>
        <a:defRPr sz="14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40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30000"/>
        <a:buFont typeface="Arial"/>
        <a:buChar char="•"/>
        <a:defRPr sz="14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40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3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40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30000"/>
        <a:buFont typeface="Arial"/>
        <a:buChar char="•"/>
        <a:defRPr sz="11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40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30000"/>
        <a:buFont typeface="Arial"/>
        <a:buChar char="•"/>
        <a:defRPr sz="11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40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30000"/>
        <a:buFont typeface="Arial"/>
        <a:buChar char="•"/>
        <a:defRPr sz="11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40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1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40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CCD8E0-0DFC-4692-B021-A213513C19DB}" type="datetimeFigureOut">
              <a:rPr lang="en-US" smtClean="0"/>
              <a:t>7/25/2018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8E5675-10BE-40D5-8C08-EDBD9369A0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74041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7" r:id="rId1"/>
    <p:sldLayoutId id="2147483848" r:id="rId2"/>
    <p:sldLayoutId id="2147483849" r:id="rId3"/>
    <p:sldLayoutId id="2147483850" r:id="rId4"/>
    <p:sldLayoutId id="2147483851" r:id="rId5"/>
    <p:sldLayoutId id="2147483852" r:id="rId6"/>
    <p:sldLayoutId id="2147483853" r:id="rId7"/>
    <p:sldLayoutId id="2147483854" r:id="rId8"/>
    <p:sldLayoutId id="2147483855" r:id="rId9"/>
    <p:sldLayoutId id="2147483856" r:id="rId10"/>
    <p:sldLayoutId id="214748385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68096" y="585216"/>
            <a:ext cx="7290054" cy="1499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8096" y="2286000"/>
            <a:ext cx="7290055" cy="4023360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8097" y="6470704"/>
            <a:ext cx="1615607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91CCD8E0-0DFC-4692-B021-A213513C19DB}" type="datetimeFigureOut">
              <a:rPr lang="en-US" smtClean="0"/>
              <a:t>7/25/2018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32200" y="6470704"/>
            <a:ext cx="4426094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128000" y="6470704"/>
            <a:ext cx="73025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918E5675-10BE-40D5-8C08-EDBD9369A00A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571500" y="826324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553772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9" r:id="rId1"/>
    <p:sldLayoutId id="2147483860" r:id="rId2"/>
    <p:sldLayoutId id="2147483861" r:id="rId3"/>
    <p:sldLayoutId id="2147483862" r:id="rId4"/>
    <p:sldLayoutId id="2147483863" r:id="rId5"/>
    <p:sldLayoutId id="2147483864" r:id="rId6"/>
    <p:sldLayoutId id="2147483865" r:id="rId7"/>
    <p:sldLayoutId id="2147483866" r:id="rId8"/>
    <p:sldLayoutId id="2147483867" r:id="rId9"/>
    <p:sldLayoutId id="2147483868" r:id="rId10"/>
    <p:sldLayoutId id="2147483869" r:id="rId11"/>
  </p:sldLayoutIdLst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4400" kern="1200" cap="all" spc="100" baseline="0">
          <a:solidFill>
            <a:schemeClr val="tx1">
              <a:lumMod val="95000"/>
              <a:lumOff val="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Tw Cen MT" panose="020B0602020104020603" pitchFamily="34" charset="0"/>
        <a:buChar char=" 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26517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4480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59436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77724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346" y="609600"/>
            <a:ext cx="7765322" cy="970450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346" y="1732450"/>
            <a:ext cx="7765322" cy="4058751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759052" y="5883276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fld id="{91CCD8E0-0DFC-4692-B021-A213513C19DB}" type="datetimeFigureOut">
              <a:rPr lang="en-US" smtClean="0"/>
              <a:t>7/25/2018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347" y="5883276"/>
            <a:ext cx="500464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85509" y="5883276"/>
            <a:ext cx="56515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fld id="{918E5675-10BE-40D5-8C08-EDBD9369A0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686010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871" r:id="rId1"/>
    <p:sldLayoutId id="2147483872" r:id="rId2"/>
    <p:sldLayoutId id="2147483873" r:id="rId3"/>
    <p:sldLayoutId id="2147483874" r:id="rId4"/>
    <p:sldLayoutId id="2147483875" r:id="rId5"/>
    <p:sldLayoutId id="2147483876" r:id="rId6"/>
    <p:sldLayoutId id="2147483877" r:id="rId7"/>
    <p:sldLayoutId id="2147483878" r:id="rId8"/>
    <p:sldLayoutId id="2147483879" r:id="rId9"/>
    <p:sldLayoutId id="2147483880" r:id="rId10"/>
    <p:sldLayoutId id="2147483881" r:id="rId11"/>
    <p:sldLayoutId id="2147483882" r:id="rId12"/>
    <p:sldLayoutId id="2147483883" r:id="rId13"/>
    <p:sldLayoutId id="2147483884" r:id="rId14"/>
    <p:sldLayoutId id="2147483885" r:id="rId15"/>
    <p:sldLayoutId id="2147483886" r:id="rId16"/>
    <p:sldLayoutId id="2147483887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0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j-lt"/>
          <a:ea typeface="+mj-ea"/>
          <a:cs typeface="Trebuchet M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20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1pPr>
      <a:lvl2pPr marL="720000" indent="-270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"/>
        <a:defRPr sz="18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2pPr>
      <a:lvl3pPr marL="1026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6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3pPr>
      <a:lvl4pPr marL="1386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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4pPr>
      <a:lvl5pPr marL="1674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5pPr>
      <a:lvl6pPr marL="20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6pPr>
      <a:lvl7pPr marL="240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7pPr>
      <a:lvl8pPr marL="278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8pPr>
      <a:lvl9pPr marL="310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30.xml"/><Relationship Id="rId4" Type="http://schemas.openxmlformats.org/officeDocument/2006/relationships/chart" Target="../charts/char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0.xml"/><Relationship Id="rId4" Type="http://schemas.openxmlformats.org/officeDocument/2006/relationships/chart" Target="../charts/char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5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5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8527" y="2489982"/>
            <a:ext cx="7081073" cy="1534613"/>
          </a:xfrm>
        </p:spPr>
        <p:txBody>
          <a:bodyPr>
            <a:normAutofit fontScale="90000"/>
          </a:bodyPr>
          <a:lstStyle/>
          <a:p>
            <a:r>
              <a:rPr lang="en-US" dirty="0"/>
              <a:t>Legal Aid Services</a:t>
            </a:r>
            <a:br>
              <a:rPr lang="en-US" dirty="0"/>
            </a:br>
            <a:r>
              <a:rPr lang="en-US" dirty="0"/>
              <a:t> </a:t>
            </a:r>
            <a:br>
              <a:rPr lang="en-US" dirty="0"/>
            </a:br>
            <a:r>
              <a:rPr lang="en-US" dirty="0"/>
              <a:t>Young PWID in Repressive Environment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12834" y="4833006"/>
            <a:ext cx="6131166" cy="1353136"/>
          </a:xfrm>
        </p:spPr>
        <p:txBody>
          <a:bodyPr>
            <a:normAutofit lnSpcReduction="10000"/>
          </a:bodyPr>
          <a:lstStyle/>
          <a:p>
            <a:pPr marL="27675" indent="0">
              <a:buNone/>
            </a:pPr>
            <a:r>
              <a:rPr lang="en-US" b="1" dirty="0" err="1"/>
              <a:t>Alfiana</a:t>
            </a:r>
            <a:r>
              <a:rPr lang="en-US" b="1" dirty="0"/>
              <a:t> </a:t>
            </a:r>
            <a:r>
              <a:rPr lang="en-US" b="1" dirty="0" err="1"/>
              <a:t>Qisthi</a:t>
            </a:r>
            <a:endParaRPr lang="en-US" b="1" dirty="0"/>
          </a:p>
          <a:p>
            <a:pPr marL="0" indent="0">
              <a:buNone/>
            </a:pPr>
            <a:r>
              <a:rPr lang="en-US" dirty="0"/>
              <a:t>Legal Advocacy Officer</a:t>
            </a:r>
          </a:p>
          <a:p>
            <a:pPr marL="0" indent="0">
              <a:buNone/>
            </a:pPr>
            <a:r>
              <a:rPr lang="en-US" dirty="0" err="1"/>
              <a:t>Persaudaraan</a:t>
            </a:r>
            <a:r>
              <a:rPr lang="en-US" dirty="0"/>
              <a:t> Korban </a:t>
            </a:r>
            <a:r>
              <a:rPr lang="en-US" dirty="0" err="1"/>
              <a:t>Napza</a:t>
            </a:r>
            <a:r>
              <a:rPr lang="en-US" dirty="0"/>
              <a:t> Indonesia/ Indonesia Drug User Network</a:t>
            </a:r>
          </a:p>
        </p:txBody>
      </p:sp>
      <p:sp>
        <p:nvSpPr>
          <p:cNvPr id="4" name="AutoShape 2" descr="data:image/png;base64,iVBORw0KGgoAAAANSUhEUgAAAQoAAAC+CAMAAAD6ObEsAAABuVBMVEUAAADIKCr///8ICArHKSrKJyr9//8AAwADAAD6//////7//f/MJioAAAPKJizDHx7GIBzKb3LVfX3FKyj48uy9ERzPc2/BERPEKSzisq/ot6z/+v8JAADGDxrMJibGNTnUkJDrxsNoaGjOJCzn5+fGKiX09PTX19eIiIi7AADBLCgpKSq5ublycnIgDAn///ezs7OTk5PKysqjo6NZGh99HSKZJy1+fn5CQkLU1NTx1s7GAADv//++LStqIR7GAA3MKTkjIyN5Iim7EAsjAAAADABjHx8XFxfDQUZMTEy2MTMrAAAAAA53JSBADwv26N3JTk2dKCnQmZ346OokEAg+DxaQrJ3ZmZNcGRSaOj/0vsGGFAzHW1utQ0zaJyoTDAGcIyqeChP63uGtKyXSZ2u0Uku1eH48HRswEw+jAACCY2LZiIBIQEKFIhysJjL01spOXFljFhNnAACMABgXABN4KzgcJh1WHSUvHgrTu78kGBN/ACDJ3djUa3bHSlZvHCNCAADImo5hPz/eg43ERkDnmI2ydXHDeWe4ZGQAIBerMDjGt79pdnYvFB2iSE5RIhmvDyiZgHqukYgSvA9RAAAgAElEQVR4nO19i0MbyZlnq+mH+qFC0JJVWFI1olUC2hjxEtiCRhpkM7gHgzHDYU+Ytgc8Z7I+28lmE98kt0OymcvOspebyf3F91W1EIi3bEfCWX42Lz1aqp++d31VJQjXuMY1rnGNa1zjGte4xjWucY3/AojCVyx28EdUUAH8dzUa/gU/orHGI/6REeXfYciZ2DHAbbFYJsO4AT46/DbbhXDk4e/PRuvINO7NZDL/FYTiAJmNxdL0c9+zcQPV6pvn0wtTGyAXwj+qgsQENrZoNBPlI8xs7E372EQRSqRIRJYjAEKITCmFHybG/vO9FSYjMfZE4R+KFhgKZwHGlVkp7duOE47/LMiOKXlvShuMAmAQvjo9go8FVchkooyH0alpNwjgkz+PB4AkyRGJ0gh6PsWeDpa000P4WADnCNqfmVqTQfxlZhTQhVyYJpJcN07s6UUwHf8wGsJ0feO17UgWjBEj2STnqkckYppSxIzIyAHxIJJf2uj0CD4YPGDiREztYyJLCDEagA7rAqHglkSSpAjwJlmyg3c2mIsF2fpEjQa88QwLmISHPibxC0Z/ATeBvxiS0elBvR9Y7KjeFxbAYYBH+CAqJMvE/h6zoJ0e1PsBMglB2PMd6nkYX2QoLwB2Amr6U8KnKBUgysxG+A7hcdOF/vMCxCl2CEH7fxQyLGBXhU/HaEQhn1JHpxH9MAaOQpJN+FZiWhIVPiEqwEwIJVsiF7nNlkHsKXbx2KejKRnhy32HBMT7MHPZBIklLHFSfTrKEppOj/Dy2JPiHpZl/PGYYFTIMqKWYy9+ElkJq0CpasZHZiTMJT42JFmWIq8zsWjmEyjvxISXvvnRKThChmOhN7vqFY8xWKgNylH96NayCcixvOqUcFATvZrgqXjJsS5KMj4MnhO4BO11erBnI8ZK1rFYZtqhH9VanoAUSJ4pE1QSYle0lBHLsCT03v7f00zUuYAvhGkwDdYiehUthsryxl0/+LuaiQYQdgOylrmaAYYK/1bswP2IQdU5kB3LtYh/7yrqB9OOXd/FzofYCTks/4aCxWo3Z0KSHYwI2R/t9LBPACKrLnXD/7D807IkEHwshUDowsQeuWT/mapGr1jpM7Y86iP3g6iAwWNs1kEoMZ0L7A5yg+BNpmv5CmkJj6wyflz+sAKNC9ofb4DI0kV2x7EolfeFq5Smciu+5lD8Id7DJJXZCl568aKnt7e358X3fnJ4NksOzMapT5HMCLaC6U4P/yiiEF9NmxF0np07HZJsuhiZJD5b8Xv6yuu6Lh5AT5Rz/Y+Ss6kIRk5ALfNkwGLJCJmyXOINCZ0moY6osPB+jgNjhOR4qrbVV9Y1TTwOTUzkXrmVrLsjOfj0V5CxVZ0SrkxZSxXeVd/PeQTUJZVHjxPAgmEYJ6hQ2I3F3I1khbqnSAWnIkKJfYXmjJ759P2qmLRS+bGsKJqhKXpDOQrsK8+VRNc1RZnT1je9SvyMV0CyGVyR8IJN0+wHQUsKIvECDLVItnddNNKKXgQeFOXuyCRjYGwCvg0MzeThJkaHYWia8djPmpaMwUk1GyQrAqoTPO00CwwsLy/JvBx9ecjYcTwar2yVdTZaDmBhcmhQgN+GBuDbg/zMGPwYObAaSmIzGQfL7GB60k9RZi46bjkh1FthEtGSH3UggqBZLycyBWAjHbxVmCiIEw9EYVDMjwkgG3dmGCF5oe5OdA3UpAe0xPLISdaRhXc7zIPAyvxRP4hEIi35UeySINtbFA1FqwuFUChMiPnPxc/z4lhhfAZugD9AKO4wjSlMKLqRNhT95k42sE4pmGLIRjo/URQTSg5oR2shBSLZnZye1oqKaIgTbLS3R8QxsSCMjTGdGARWgJAxcfLuA243xkWtyLVk/cckOeWViITZZFHnqIjF1GgmthJgFmVelgrZlDCKV75OgE00dCYTIwK4jJEH+RExXzgWVvynODMkiuNjQ6KijekaSJG4WSGe46BmJZElyare6/hE0T4kCy0IhAShEkm9Kuo8ihiEr7uTXYwL+PjzI+NDn3/G8Lvf/e4/hh7n1g0xrwytM4UpfD5R4EYjlyRE8k7JdqY7ODsCMqEKe4HbUn1bAr2uPda1NIstx0aAi4mJ8QeMkZk7BxdejgnRTFT4RXb2UX/ZUObGwIJOjLMH60Vl7q0HXDgnLkydKaFj2boajan3PEKllhJSJ/hln6ilDUbFg7HxgjgGepEfvwUX7GJQuzKx3ZexLmEhIDSeTS31r4p5cfDuyNAIE4q0pq1+TchJKgjxO0UEIAM2EzT30s0TkoywRYZzipaGAJOZidszt2Gcd28f8MCoUEe/xnjxfmzKI5CImd2V7t634FbuqiwEKWhGem59qduS0LFqhmmhhTAz7AwVu3YrygGxIibDfSJ3oCMCfMqDhTExP3DIA8N9deUh9ldUdWPHlCUMYke+GciL+Ukx9DSioSX2s5bkoCYbhSzyJsOo6AgXkJrTVkwmkiip9M0ZTDlujwyOQ4g5IQ41E7G83KVuLPpOdTEW22NRtkX8hXuC8LgI8iBOfA5CZBhzqz/HqXss1scBesh6ZTvDxEb1NC9/JiBoTvYraWNOY3HkpHB7EMLMJiK6ujL37y+gIG4588tdiyROZWSvCGrXRnUJ0viCMDA5OTJnpPVyMqCoSSIlRIg3qnamdS0jTKOW5sqR2/2vkHiHEebkACjHpHCMCRCL2OIaphZ6ufzXtcBeeDd6T42pn5eCeHZT/D/jA+BydMVIa7kUtZpeW3aw5yx0wqGynu1d2T2/WfsYsOMXDZZujjC9vzVSeHCCCAYBnIeLdnZsE08JoDF/3SvZWLYilReJ/IO7mgGXgP/9qePmWpJMrMbaP13GMtKFALdEBUmVeTgxcXdQBAda+OxUJsCJLDqug6WIuXD/P9T50hrikQvy4kvFyf8UtYEHd8EbF7fiJ2ep8YLQdirYmp57foBbCjQrN0VDB4c4dGt8cPKkmWgg9g5RVrSM7I7u+44ph9NMLJ19tD0n3v4VpC26qKx3nyjmWMQW2u5NWby/F4m3RAXZ0g2Nl6qG7hQm8yfNRAP3bMKEX3656ECgXp9xkxzJC9CqcsuAKBXciJ6rnHwJvNj23vgY/Nsn9PK1K4xIch3UQxEnwPLdHih8fjYTy1/arHwuRSCokByIK/jHjyOO7HZXEyBPQh6y1KLYk6XNn4VJ3Ddt1xAQipctVXYRnt3k6ebEpACutHCmdnCpwKc2q8Cwre5H60PCmJhmudn6MGn+LGTTw22XCkjESifzgLMhE2oXeQ23a4y5jzvnMQFm8xSTyC/jeMEWq3IUWAYn/qniNn8eshcstJkJRkVLfduyXIPUg3Nxi5UgzmOiC1SPnK56Eg7k2mZRuytMQgSuGUvxZg9GkfOm3VREY0/OeLenQ3J+KGr16v6DoZHzmVh0qFw9gwqEzWxuUhgX74hiUbw5azcRTh23+kW7uRDehFTwxtILicDScE4z6tNf+cI5TKjL94EJ6bwCOs6WBx/cAdnSNdE/vtBEMktqps32wuf+7jJUSJJskm91pTEROHCuUIz68vmRm9n950JYCVfEmyccKp9abysVKzis91+GiohpphpCYYgT55pMdTrYwcQ6xxARN1seZ3UvMa0V/eMvLtu7QnsXVr0OMAnHeRkqrB9ECCnqYnFORNHV9dc1aX+xStzzbHI1/oPOTO8gXLQvdYKpxTavJvLrVFwCQAX934kDpCePM6FCaq6yX5ZV4dl0YE2V0PlUYFrLTWbuaJOQiiSSxHWa4iyy1t5ZgIxNzcvOGAMV2E0d4JvMCSYyXfeX2S+jC9M+DiLT3gUXNGXLH5uYeMBji56U3FzOkrz2piHvkOVctn2Z2YoIOcCaurx8nAwB6MlsPITUy0L04vU0smlm+4YyfDZALNeCZuokvNtWKkoglpfu5AYPIh9sR2B/oS6rx5iIPn2qrqxhiVAaSO6FkwmmLJnBo8RY6ESKO05zDQebi21dbveGeM7p/XgyazSsv7fwh8xuOui8i3juw1gzFV+uBWvCgkMkk3XosYW5DbCc7Og4eWMn8CrR2a80g1XDDP1Vspk63L7urBgE3ZmGTELGGY9318Fb61gvmYwwkrFl4u6jAC1BNJ6lT5qul6lWgj1hPginXW1kkexBl54TJ2a86RJOPHyYleqdmBgEDdHFcqX5MyHkTduMBVCx0Qi6IR960XPjKLb8WqWbEjBm1LSb7unxCSbw6L8M1HHnAXy7fePf/zLw4OdwvYBsBebh5Xp6kXmj+eLd4dIjKfC+GxwRhoCKxDHplGW7bZuigKdabPg6mXyTOOgWqaO4/XgpG0RwhJqPmu/ZiuPU+pG/J0N9hyAhUXXDpRNuPLnauF8Xl2qJpivkahEelCMz9ZV2a4a1a4k/Nq9tRhJaaRMTLJQ7TNBxkFyfU47CUDTN2KwRJBP5W/HoPeJW1kslGrkImyNn2p5Oi7rSl+JWWLa6k+u8CQsAw1waTjddYbtCMKcCV3pv32ZmM61sZpupwM5im6hgazCeN9Il5ODNclETi+y9a4m3q6KmFw1Dy6Xi1CT2zXJxbo6Pa65Y7vuBRLo3y+k5Pr0j5icGHowUIAhVdL0oLvGSmIxo99/G8oph6OJcMbdpJ/vKxaIRUgOX7+8+EAFif8ekEYgtN+chJnZK7aJCyAiHkT9GTjL5YyIMqtfxcKpnXVMgChRvpkxQ29nUFtcfGGt/LemCT0gO9xtsEniiPnE+yF2ibuQqbIxgCaRR4Te9RZA0Y6vW7aBkdh/EDh4zN5f7uQI5K7ebkolrOVYTKxhKYVhupsJ83jYqVME+SoUTDOdCc9GXoiT5rW7oc2lN+TOJuA6Razc5S9r2cEBMU0be7OacoRX/X73KKwg8UDLSxa2A2woHb9xzZt+mRS03G4AjitBsfz2P+76bQnQVuhATZ/vHRlibiiIumc1UkHaVb9g6UtwIuhGyXKu2KfLOkb4sdlCKzQ9rmrj+DWQSCAd/DkOh8qwLAQOY2eFtLa31J3+qRxfgBQDpOaNcYwoiITotzEf64TGbKQu7GFvxH/l8mlK04wSuINUHHGzlxZkZMDPiDXKMina1F0Sj6m7kkArZJGa2V9RCKiyIQu0imE5Q7d6AYgen/hJSkZuV+GKP7h5N079KkVKsi5MR+4z7imJa/HdiSWyLKLT7cvRvwG1v1o0QGQKXJX4FyLwolg5K3ECFx2aTJ4CKzewxKuw2pWPRqPDEbRJJ1N0bNgowKiJutlx3fFkKji3eE/4FtkNim7ukyqK2iil9rmY2WCbWJRx0YK1mLQthEKUVe+efREN50c0uzoxveD8koYc+HKLvVO7W5MgEWNObTYm6hAluV1EvKuxZ5EwqJJrtO3jrFEWOUoEhL8u+0A3xhRxx5mPv3rweZRqSP4gi+rPEcwPPeV11vgbB2goLIqdSwcLxVA5eFcRPKzfXLLCJ29f0fR4VmMBfIX6gznEq5Np2eq6vAg5vXngdkKeC2hX6EKZDCex4xFlzyPyTJSBsiYS+Qj6NCrgr9ZUOeYheVNabqJDbSsWCfC4VW6HFV15Qs5kK2bRuKDBi1/GCtWfYRc5PwiEVYCizsrm/65PfCj8BFfYBFf5JKiBPk7O9usb6w431ZLOtkNFUm4iICaVjfczxuhzUqVjiVX4F7J7cRIWFyfC6rvRWcMSKTP/eM72APswAFWlNh4cbWno/W934vSSBM4Qxhs2gsknPkIr4K96dpYtGU5YuY9JRKpTTqHiVpU1UuE72FQswINsg3rxQgkiV2kwqjIIG2Ta4zL7kysuqR3eeLCSUYvI8Ktirvhofmbh9F17Iay5YEOeqUEEPqOg/RgUlCELPRxUXRwLvyf1dX7bJm/tvykahH3IJiK+14v+95wXwqe7/AajIhotOz6aiVxNZ++sVpuJMqXBqfaLeN2tapkTQ2m5sTUbEn66UjcQv1zXDKIINLP9sUQdNsxg0kTIvoOKVOHSLh3Z2h6iIAhXyOVSY8e/rVNwgzVSQH4rpohd4MrE8hN4I81VEAie1qhW7X+lAhW6klRuESHhn+g95RsVFCjJ5a2xyAgyGfcxWXBUqnNSL0DfqP5iWfEhFNoDoCpQGAq2AENNz9mJfTptsfkczvBTLaNnDtn9JWYCZTAAV8gVUcGNdgBi/SUFIexXkPCoilX7+l5ZwTdKgQrlZqfSLc4kae6b92nco9SHYfBqhqbKme9mesL/X0P7mSS5rS1EuQQWE8AarcHodkoqLbAWt5MLB52oREjmkYvhb8BHF71lEUv31s439wIJYc8MnnAqSXU3zaxj5nyWIWC9FxauhvM7a9Qx83Jm+ax8V0tlUSHQ4oXBj1p9y5SM5yM66BhERb6CKV9+pmX1Sur8s7DtZRoVlbnH90DX9cRbovJxUKKzLAhL85DGzidoVbarClNk8B3JIhURgUKyTQksXdwI3cqgg5e05RpDuy9R0LbSwHHs9HesSfLeyLRY9SpNclsAGFv3Ao8lVcX0YQRoqm6dSwVbYxPvzM589gFdarx19M5Dmt3El2Urz1NwhFUnPMYfZ6jhR0/pqpmc2qGC38F82s1R2XNlfuZ/ZhQRk35rd1hJSgH79IBywovWlZG42hx1OhXw6FRG58pUAAZahic3pGKOifetOd4813DSoSLnxWi8EjrqiFSGFcJ1DKpQ57iKURFK2HIkSf7druet+1xfe7PZcwl9YeCZM8AdqmvEoHtRWxcSs70XOooJJSyXH50EUMddMhUPttjERe4ZPtxW57HDqzwbYdRg0S0AgMDigQtte18KV1uBOJVmWiZ/pytxfVneYVDxkGeqt8IG6mPvN2m+Yrfhi5zwqpNo2EKzpitJcurEcuW2LZNSMYDdKN3yj6QMqlPRqQmPJBBi/FJHg7TbMptb3iHfoGdp2hbI1MlLwRFXV5VFnuKwYD2MgIsIYj0Z0XfvVPSEP4vNr3+Wbddphg3yTgoAa2GwtogKa96q7SSrMSLtqm1Gg4nBnOAxU4AYVmmIoc/CV6E/V33aDipvDOY27CGWLt9Uh095Qu7q+tIffKvoaq/kKn4WfvpheT2JmK1xkBsizkXRSKkwLxbeGBOH2BHirreaSgUyft42KKNut4jQqDND0tKEUc0vdgYmbqBBvzr6AexWwcm95mR95ASNAfQLOtOiNstl1YbJuOZXb/wwKMgxZvT+l7i7+cJqCgAMRCyOTg6JueM3lRclsZ+/mfGN2zD1KRd/XfauruU0/Swh13eNUgNfU2NpShYdZEqb0JyDg938YVIr4aXSZTQSED9W1xC9WGRXEtBfvd91balBxaBCIl8ophc8HFJ71H6XCtJyf2kZENDbVmKZsogKG210bTsWphXG90NWIK/pm4WNkxS4wixVJlgjxg2kmFsL/EovYHl3uUlVhnE+g6obSDx6kJvk7CJViQEXdVpgOi7rYAl+LuNW0Jk4Mgpj1Nc+OOa5zr23Txxn1HnalkI1mqeA5SBOOZKYkBYkpD5Rtl7jsk5TnQSyEQUXH9sq7L0afsdycbdIgGuvrIBmeILyzwRv8NiSzMLrwhrW/Q2prIne2fzKMV8BXNc+ZErttHXrRmAp2sz5L1QIVZvdjjeUMGjwuXLIsV3fVf+FUsNXVtv3kdT8IANvIwTDmgIrSQgkS2N/+ju/sYBQEVd1D3S52494bCLBujYsTogbxa3N/nESet4mIcIHQtFNvomuFClwtgu8DN1OsknD9HbHfqeA3ddvDpkvdwKyta8zJKCD3iRTYCkhgpWA6tCAJUKfleRIg7PxP39z5Li/kJw1NKQ+bzevpyEK7GpD41tF7iHitUzGbU8I+775U+EnSwJ8X1oEKB+wwoQ6K9xY1tpJIBIdcoYGM5cByfb6MX+P90KNP5Z1n9xbM7KtxY1AYgThlc7g5C3DbaDUZFRsoHkoFfxuXpMKhW+GqfEPHcf442TLRL/KG9rW5s2MFgYed2mq9/0JL1CiWHYiinzwNtz4pCBCfZsB77ZeqQeqr/F1xaERMa4+6m6lgGUhbF1hiciRRvyQVyEqVtTBw6K8cPE5OForKncXPY1NPHlpxGvTovHChK+vwBOKvUWet7kyZVCyrXT5rLKCPBvk6NFFZHcbNvfHEF9q7Ve2ahVumwgvqEyZaOnEYFnUX5sQHX8SWl7s2lhxKkmWeq+hKomZi8nAFk/pEoc6o2Pgys4AIpdm+/zYY1so2K8fbiktt7vGeR0fGfFkqSHeSt1ZByvX4IJuUPfh0e/zXC4uj6peLpYelfxLrVPxSxmRtOuLFbaVORfSph3eFfYnKEFTMcF3TbYKay4t4pb3rbmNfoHB6n8/lZQ+pMM9TEPg0N8Mwy0hQFpeAkslLYAluVNj+HJ73vPTyJU/WlVAqLOTEgYoDBZl3SHx/d3QtSOaGBiaH2JVyFbephVWSq3xz3PYBMrLw8+ceJPsqTMD7KhY6tpgLqAgFOTfrOmyJAoSS4B6U9OOKi6SIE5G3wPS9SoH6E9agSqpP/gdEFZB7J4YjRCYBidMw2tQTu1VKiekvvO5eSoyPz9we1NLFH5teT4q4ZDo8IKFtiAol6dCZZvvDrptchR47/AGoqJuH3Cxf45HtAw9hQJiV2Aks4kRo9gXklo/jkkd5ZkIC/5scmzNkVNCdtTXfMb/nHkTXf28Tdv5OJJgtG6HJ0crNZU0J4tBF3lnaRsR2Q8PNqLCyfWI4iZEixzu/WT8Sf9vbNZ5XkkdF3hOhKbmkC48mqceaZuQqgcXFHJILEjxKaCKXiioMS10s/Xd+cU2885yAWpKgu1dL81sMvTc45kmJP8r6gtrIRHRZCONdSNJlOrwadujpfqp5Fwc5nh1eDcME/dsK62Onszktzapcmtg/DNaj8k0CEnvx21SWPxOxRrRsH0tggYpgIQbpqjARXkGc/GeIRgg1f149aH1dTTXphwx3PuU7ireRCjAW88QyHeyDV/i6r8i3A9T18o92jWkMTzAgSUQv+rd5YQosRKKv5wfs0EqPbrAd8+DfVz3So95Vg3W9Fvv+9VEoRRIoia9DOr+aDCI/3RcezNyFWJ3F64b43V++BUHKfjUBKSyoSLp4o3lxpYQIfie0+yQVyE491phpZpeKerGo8y5TTROL5VQk3B0KGDHtos4qnTqv+xbF/iyibArIYJtHanDPj1zK+TP1YqM0RrOPwQwk/vh0IdolcIlgpoHn918Nu5VNXUvfGRiEQK1co03hFaSt7avwHiAWZSkZ8ojnfq+wsn6jz3u9JoVbY7K1Cr7RuB1M31w/eA3vwPOCnxC3DvcbnSsuHXzCxEIJyMnBThw0rcFLMNOpaduz8e8Tk0DNQJ5PtR1bLGXiUtuPXooJsdiKzVqniP0291UuxNu3b3M3uyVZChVEcmy4sZxr4EY8IrnEvcn/KL/N5R7Bc8JnwldjPhxZkM6L4WpUYWSCAe7mPzdnv18v3J1QNNac0pc9vrMJtdu/yTmjQth3MPFIfHZ4uFarDDPA9yZbgYdnZyv8rloN7o1LoCDIrNTYQ9nNJDVby7IVZZVUttZYrOlVp1eGhmYESL7UrvD1Mn/k/Ye/nvW384XC4N00mI91N3BJY2EKCzlZgbczhwDME0yYM/2Ye9vLEsb1gkPTUqJY7H5mWV10t8UR9tJ5USt+S45u3ccPNmRBdyeYiAk24hXvj0kF28w8WFSPLztkS8wyXcK/bec1vgEG2JnmiSA+I+Ow9UGd2UhvT0IfmQrJdRzHH1Uzx1cdcrvxWWHwdxCbjrCKTfmXzRsXs7kpPKV2iIpl1XO8j0uFTPGbpy+Xu9STRGSEX+ULIzMD4FvAl6zbzR0GbBLV2gFL0ZF9saIxdY+4Joq0tL2JjD0q1484YJu/sUnDCP98EQTd3sI7IXaSBr5aYlIXxybFW5MFCFKMb6l5bLvTaoRMdWzzUXAiPnEgK2iBCYsGlUpjKXI2m6oQK2KGtUGnuqAK6ikCwZi4xZp+B4VC4VbRmCv2dMvHqKDIbPsuHkeQUaeQ41mt7NYsd9/40+P+I+j5ORuELpHYi0LXaTaCicSQmJ+ZEcVJtohwTnw1bJrNVEiEVjc6dzoGO5hjH8st7dYsO98eWSMIwbe43ZPM8kCEeCv3/yVziu8QhIG8WJgUB27zJ6X1/srJHawRed25rUdBMTPCik1aO1CKZJdWWd7BVg2y3e3h13JvshK3IpRNHJ7QD4FNlwMBEzMQf4LngLy2P0V4v3vjmpaJwJeNdvpA9VLQ0h73MqbB/rampBvJiQGBY3lzKZulgbd7kodb42Ak8pNiHrKR26IGz+tNOpHmqohFZNmZ71Cg2UAs47d0bitCbuC4ZTHdyMN445Zo5Hq/r80eN3x3IEMX2fbWI2AmPhvLK4pS3KoE6Ng2xQ6lZJ9tKd4RCg4x1dIBrrLDzj9P9R2eBKJpRtooMge5evPx5J1bdXw2ND7C1g9NjIBiDOXv1h+8vZSi1MXNe3KZLvFXOn60J2tzbmWvMAnysQiis706L0NxFIsKW7GssNlUsRkTk+NDojh2W5gJV5jlUhUXwg/r2IwxdRbYSuDO2go1poKKYNSKF2Hl2LhfFlk1x6iLR+MYBLaxOfyD7yMjt8W7+REBCCkOThaKYDFfDZ/6Okhu3+YE51ABtmrFC6yWj0ohw/3GnGgc4aCOgUlxhp97cIcfEjJ+Ky/m+ebESs4/uZciJzZevddpm8mpyKjCAm6digjt9m/qmnbisJi7t8bAZwgsnBpgezrPjIt8YmS9ZzawT72STBbbXO8/FbHwUKXWjkphwJi6la2ceLhz2AF406JggKbcvgtuNM8m08TV/u64e8a+SOZCm2vcZ1HBtum9Z4O5aPGAKZkQHK+9yOlsqwJe9QVlYXHXzAjYU4giBifHNFbTBCVa7feyhB1FdeIqjuM6b4CJK3LoLbyNXdt0cOtHHVumk1x6vMO1wYwAAAOQSURBVKqwBq00L32L4ZkI+ZFBpjhpuFks5v61FidnlQLcwL8aLHDAZwLRBWSYLVOBMApIKtmTY3EF6zviYsB/stOlQFyKq3+yZ1PB8Yz8kExSXem8mWggo4Kqzts00vLBfI7kuRhL8dnk1uPcuh4aDmBCZ7MJeqLc14Mrs3EJuR4+47AttvbjKkkFeJGoUDJlqVUyXEsGA8Am0OPZbNLferX5XS5XLpdz3/X133hEU9l4dwSz/omwY/MY2KZTaP5KnVHIwaaILITwex34G06nmUBIqhICSDAv0jfIZvDrq3IO3RGAlD5FbNXk+1BxiMbuYJd4LKHeQufP2DoJFYKcaUzkVhKSD4SJXgvLnR73SUAyBHKx4BD8YQXwgwLwZS7CzgfvfOpxAuxcoSjb0dq1AtRy6HmSiosehyl19oQrEWWeCtDbeYfsXO4z/TBYVrVtG4G9D5i92LNl8venQr5SJ3eeBhZhrFTNv79QOPujV6BCcQ7AiEFuNrqGiITMS+9M2gokWUayRPCaoLZ9c/+Wwfx8SY64cusVjMuAHSBO0F6nR3k5sKN13vkB/bsEGMiyaMTfuIIh5mlQY8BFZs35AI96NjCVq9PtPxnmPREFFcnEhEX7vbKRC2AG/juhzYsc3h9cdkEw7r2mAcYtHbFzJiyTUIwpCdBChq10vbKR1emICSt+QMhHCjJkIhNiT+8KsSuYf12I2LIw70mkpXnEM0As7JjIX2SG6BNRjqPIZEBL1IWqdPp+3y2Bmsj299gJhNG2t6h+BMRifOruWQk5fNt/jFqtiUOiYUkRCCRcYvoPR3kE96mZiUOw9z26ZwfENVnfVYtcOKAVkiUTZ3++UweVfjwweYYP88kO68ekptnqIeIQURHn+QqTsU+dCgYeBeyWbIdtGNlS4BWPE2SXngmxTGeOKf3IiDIwbyJMTXvoeNJ6RgmTH3sgy46/sMFjlKtYwXwvsGFw8c6slHwsmQQsACRVJitp1+0H+0YpZaumKJtPkUngrZXYnk6foMO4BGJMVb5YnH5TdUgQwMhdCR0B22YOUeApcGz/+dQXn7yhPAeg8VFu/TIvF0vPbXbeNVjTOiglxIxg7E+X9jYyYGDUfwxLeTpgeEKUWcBwiJmNqb29hdJ0HaXS/OLUSri5F7CQae+6wDYjCvEnUxL+dfpnzm4GFliNqlPLGa5xjWtc4xrXuMY1rnGNa1yjPfj/d+DPt6wEJFYAAAAASUVORK5CYII="/>
          <p:cNvSpPr>
            <a:spLocks noChangeAspect="1" noChangeArrowheads="1"/>
          </p:cNvSpPr>
          <p:nvPr/>
        </p:nvSpPr>
        <p:spPr bwMode="auto">
          <a:xfrm>
            <a:off x="116681" y="748903"/>
            <a:ext cx="228600" cy="228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350"/>
          </a:p>
        </p:txBody>
      </p:sp>
      <p:sp>
        <p:nvSpPr>
          <p:cNvPr id="5" name="AutoShape 4" descr="data:image/png;base64,iVBORw0KGgoAAAANSUhEUgAAAQoAAAC+CAMAAAD6ObEsAAABuVBMVEUAAADIKCr///8ICArHKSrKJyr9//8AAwADAAD6//////7//f/MJioAAAPKJizDHx7GIBzKb3LVfX3FKyj48uy9ERzPc2/BERPEKSzisq/ot6z/+v8JAADGDxrMJibGNTnUkJDrxsNoaGjOJCzn5+fGKiX09PTX19eIiIi7AADBLCgpKSq5ublycnIgDAn///ezs7OTk5PKysqjo6NZGh99HSKZJy1+fn5CQkLU1NTx1s7GAADv//++LStqIR7GAA3MKTkjIyN5Iim7EAsjAAAADABjHx8XFxfDQUZMTEy2MTMrAAAAAA53JSBADwv26N3JTk2dKCnQmZ346OokEAg+DxaQrJ3ZmZNcGRSaOj/0vsGGFAzHW1utQ0zaJyoTDAGcIyqeChP63uGtKyXSZ2u0Uku1eH48HRswEw+jAACCY2LZiIBIQEKFIhysJjL01spOXFljFhNnAACMABgXABN4KzgcJh1WHSUvHgrTu78kGBN/ACDJ3djUa3bHSlZvHCNCAADImo5hPz/eg43ERkDnmI2ydXHDeWe4ZGQAIBerMDjGt79pdnYvFB2iSE5RIhmvDyiZgHqukYgSvA9RAAAgAElEQVR4nO19i0MbyZlnq+mH+qFC0JJVWFI1olUC2hjxEtiCRhpkM7gHgzHDYU+Ytgc8Z7I+28lmE98kt0OymcvOspebyf3F91W1EIi3bEfCWX42Lz1aqp++d31VJQjXuMY1rnGNa1zjGte4xjWucY3/AojCVyx28EdUUAH8dzUa/gU/orHGI/6REeXfYciZ2DHAbbFYJsO4AT46/DbbhXDk4e/PRuvINO7NZDL/FYTiAJmNxdL0c9+zcQPV6pvn0wtTGyAXwj+qgsQENrZoNBPlI8xs7E372EQRSqRIRJYjAEKITCmFHybG/vO9FSYjMfZE4R+KFhgKZwHGlVkp7duOE47/LMiOKXlvShuMAmAQvjo9go8FVchkooyH0alpNwjgkz+PB4AkyRGJ0gh6PsWeDpa000P4WADnCNqfmVqTQfxlZhTQhVyYJpJcN07s6UUwHf8wGsJ0feO17UgWjBEj2STnqkckYppSxIzIyAHxIJJf2uj0CD4YPGDiREztYyJLCDEagA7rAqHglkSSpAjwJlmyg3c2mIsF2fpEjQa88QwLmISHPibxC0Z/ATeBvxiS0elBvR9Y7KjeFxbAYYBH+CAqJMvE/h6zoJ0e1PsBMglB2PMd6nkYX2QoLwB2Amr6U8KnKBUgysxG+A7hcdOF/vMCxCl2CEH7fxQyLGBXhU/HaEQhn1JHpxH9MAaOQpJN+FZiWhIVPiEqwEwIJVsiF7nNlkHsKXbx2KejKRnhy32HBMT7MHPZBIklLHFSfTrKEppOj/Dy2JPiHpZl/PGYYFTIMqKWYy9+ElkJq0CpasZHZiTMJT42JFmWIq8zsWjmEyjvxISXvvnRKThChmOhN7vqFY8xWKgNylH96NayCcixvOqUcFATvZrgqXjJsS5KMj4MnhO4BO11erBnI8ZK1rFYZtqhH9VanoAUSJ4pE1QSYle0lBHLsCT03v7f00zUuYAvhGkwDdYiehUthsryxl0/+LuaiQYQdgOylrmaAYYK/1bswP2IQdU5kB3LtYh/7yrqB9OOXd/FzofYCTks/4aCxWo3Z0KSHYwI2R/t9LBPACKrLnXD/7D807IkEHwshUDowsQeuWT/mapGr1jpM7Y86iP3g6iAwWNs1kEoMZ0L7A5yg+BNpmv5CmkJj6wyflz+sAKNC9ofb4DI0kV2x7EolfeFq5Smciu+5lD8Id7DJJXZCl568aKnt7e358X3fnJ4NksOzMapT5HMCLaC6U4P/yiiEF9NmxF0np07HZJsuhiZJD5b8Xv6yuu6Lh5AT5Rz/Y+Ss6kIRk5ALfNkwGLJCJmyXOINCZ0moY6osPB+jgNjhOR4qrbVV9Y1TTwOTUzkXrmVrLsjOfj0V5CxVZ0SrkxZSxXeVd/PeQTUJZVHjxPAgmEYJ6hQ2I3F3I1khbqnSAWnIkKJfYXmjJ759P2qmLRS+bGsKJqhKXpDOQrsK8+VRNc1RZnT1je9SvyMV0CyGVyR8IJN0+wHQUsKIvECDLVItnddNNKKXgQeFOXuyCRjYGwCvg0MzeThJkaHYWia8djPmpaMwUk1GyQrAqoTPO00CwwsLy/JvBx9ecjYcTwar2yVdTZaDmBhcmhQgN+GBuDbg/zMGPwYObAaSmIzGQfL7GB60k9RZi46bjkh1FthEtGSH3UggqBZLycyBWAjHbxVmCiIEw9EYVDMjwkgG3dmGCF5oe5OdA3UpAe0xPLISdaRhXc7zIPAyvxRP4hEIi35UeySINtbFA1FqwuFUChMiPnPxc/z4lhhfAZugD9AKO4wjSlMKLqRNhT95k42sE4pmGLIRjo/URQTSg5oR2shBSLZnZye1oqKaIgTbLS3R8QxsSCMjTGdGARWgJAxcfLuA243xkWtyLVk/cckOeWViITZZFHnqIjF1GgmthJgFmVelgrZlDCKV75OgE00dCYTIwK4jJEH+RExXzgWVvynODMkiuNjQ6KijekaSJG4WSGe46BmJZElyare6/hE0T4kCy0IhAShEkm9Kuo8ihiEr7uTXYwL+PjzI+NDn3/G8Lvf/e4/hh7n1g0xrwytM4UpfD5R4EYjlyRE8k7JdqY7ODsCMqEKe4HbUn1bAr2uPda1NIstx0aAi4mJ8QeMkZk7BxdejgnRTFT4RXb2UX/ZUObGwIJOjLMH60Vl7q0HXDgnLkydKaFj2boajan3PEKllhJSJ/hln6ilDUbFg7HxgjgGepEfvwUX7GJQuzKx3ZexLmEhIDSeTS31r4p5cfDuyNAIE4q0pq1+TchJKgjxO0UEIAM2EzT30s0TkoywRYZzipaGAJOZidszt2Gcd28f8MCoUEe/xnjxfmzKI5CImd2V7t634FbuqiwEKWhGem59qduS0LFqhmmhhTAz7AwVu3YrygGxIibDfSJ3oCMCfMqDhTExP3DIA8N9deUh9ldUdWPHlCUMYke+GciL+Ukx9DSioSX2s5bkoCYbhSzyJsOo6AgXkJrTVkwmkiip9M0ZTDlujwyOQ4g5IQ41E7G83KVuLPpOdTEW22NRtkX8hXuC8LgI8iBOfA5CZBhzqz/HqXss1scBesh6ZTvDxEb1NC9/JiBoTvYraWNOY3HkpHB7EMLMJiK6ujL37y+gIG4588tdiyROZWSvCGrXRnUJ0viCMDA5OTJnpPVyMqCoSSIlRIg3qnamdS0jTKOW5sqR2/2vkHiHEebkACjHpHCMCRCL2OIaphZ6ufzXtcBeeDd6T42pn5eCeHZT/D/jA+BydMVIa7kUtZpeW3aw5yx0wqGynu1d2T2/WfsYsOMXDZZujjC9vzVSeHCCCAYBnIeLdnZsE08JoDF/3SvZWLYilReJ/IO7mgGXgP/9qePmWpJMrMbaP13GMtKFALdEBUmVeTgxcXdQBAda+OxUJsCJLDqug6WIuXD/P9T50hrikQvy4kvFyf8UtYEHd8EbF7fiJ2ep8YLQdirYmp57foBbCjQrN0VDB4c4dGt8cPKkmWgg9g5RVrSM7I7u+44ph9NMLJ19tD0n3v4VpC26qKx3nyjmWMQW2u5NWby/F4m3RAXZ0g2Nl6qG7hQm8yfNRAP3bMKEX3656ECgXp9xkxzJC9CqcsuAKBXciJ6rnHwJvNj23vgY/Nsn9PK1K4xIch3UQxEnwPLdHih8fjYTy1/arHwuRSCokByIK/jHjyOO7HZXEyBPQh6y1KLYk6XNn4VJ3Ddt1xAQipctVXYRnt3k6ebEpACutHCmdnCpwKc2q8Cwre5H60PCmJhmudn6MGn+LGTTw22XCkjESifzgLMhE2oXeQ23a4y5jzvnMQFm8xSTyC/jeMEWq3IUWAYn/qniNn8eshcstJkJRkVLfduyXIPUg3Nxi5UgzmOiC1SPnK56Eg7k2mZRuytMQgSuGUvxZg9GkfOm3VREY0/OeLenQ3J+KGr16v6DoZHzmVh0qFw9gwqEzWxuUhgX74hiUbw5azcRTh23+kW7uRDehFTwxtILicDScE4z6tNf+cI5TKjL94EJ6bwCOs6WBx/cAdnSNdE/vtBEMktqps32wuf+7jJUSJJskm91pTEROHCuUIz68vmRm9n950JYCVfEmyccKp9abysVKzis91+GiohpphpCYYgT55pMdTrYwcQ6xxARN1seZ3UvMa0V/eMvLtu7QnsXVr0OMAnHeRkqrB9ECCnqYnFORNHV9dc1aX+xStzzbHI1/oPOTO8gXLQvdYKpxTavJvLrVFwCQAX934kDpCePM6FCaq6yX5ZV4dl0YE2V0PlUYFrLTWbuaJOQiiSSxHWa4iyy1t5ZgIxNzcvOGAMV2E0d4JvMCSYyXfeX2S+jC9M+DiLT3gUXNGXLH5uYeMBji56U3FzOkrz2piHvkOVctn2Z2YoIOcCaurx8nAwB6MlsPITUy0L04vU0smlm+4YyfDZALNeCZuokvNtWKkoglpfu5AYPIh9sR2B/oS6rx5iIPn2qrqxhiVAaSO6FkwmmLJnBo8RY6ESKO05zDQebi21dbveGeM7p/XgyazSsv7fwh8xuOui8i3juw1gzFV+uBWvCgkMkk3XosYW5DbCc7Og4eWMn8CrR2a80g1XDDP1Vspk63L7urBgE3ZmGTELGGY9318Fb61gvmYwwkrFl4u6jAC1BNJ6lT5qul6lWgj1hPginXW1kkexBl54TJ2a86RJOPHyYleqdmBgEDdHFcqX5MyHkTduMBVCx0Qi6IR960XPjKLb8WqWbEjBm1LSb7unxCSbw6L8M1HHnAXy7fePf/zLw4OdwvYBsBebh5Xp6kXmj+eLd4dIjKfC+GxwRhoCKxDHplGW7bZuigKdabPg6mXyTOOgWqaO4/XgpG0RwhJqPmu/ZiuPU+pG/J0N9hyAhUXXDpRNuPLnauF8Xl2qJpivkahEelCMz9ZV2a4a1a4k/Nq9tRhJaaRMTLJQ7TNBxkFyfU47CUDTN2KwRJBP5W/HoPeJW1kslGrkImyNn2p5Oi7rSl+JWWLa6k+u8CQsAw1waTjddYbtCMKcCV3pv32ZmM61sZpupwM5im6hgazCeN9Il5ODNclETi+y9a4m3q6KmFw1Dy6Xi1CT2zXJxbo6Pa65Y7vuBRLo3y+k5Pr0j5icGHowUIAhVdL0oLvGSmIxo99/G8oph6OJcMbdpJ/vKxaIRUgOX7+8+EAFif8ekEYgtN+chJnZK7aJCyAiHkT9GTjL5YyIMqtfxcKpnXVMgChRvpkxQ29nUFtcfGGt/LemCT0gO9xtsEniiPnE+yF2ibuQqbIxgCaRR4Te9RZA0Y6vW7aBkdh/EDh4zN5f7uQI5K7ebkolrOVYTKxhKYVhupsJ83jYqVME+SoUTDOdCc9GXoiT5rW7oc2lN+TOJuA6Razc5S9r2cEBMU0be7OacoRX/X73KKwg8UDLSxa2A2woHb9xzZt+mRS03G4AjitBsfz2P+76bQnQVuhATZ/vHRlibiiIumc1UkHaVb9g6UtwIuhGyXKu2KfLOkb4sdlCKzQ9rmrj+DWQSCAd/DkOh8qwLAQOY2eFtLa31J3+qRxfgBQDpOaNcYwoiITotzEf64TGbKQu7GFvxH/l8mlK04wSuINUHHGzlxZkZMDPiDXKMina1F0Sj6m7kkArZJGa2V9RCKiyIQu0imE5Q7d6AYgen/hJSkZuV+GKP7h5N079KkVKsi5MR+4z7imJa/HdiSWyLKLT7cvRvwG1v1o0QGQKXJX4FyLwolg5K3ECFx2aTJ4CKzewxKuw2pWPRqPDEbRJJ1N0bNgowKiJutlx3fFkKji3eE/4FtkNim7ukyqK2iil9rmY2WCbWJRx0YK1mLQthEKUVe+efREN50c0uzoxveD8koYc+HKLvVO7W5MgEWNObTYm6hAluV1EvKuxZ5EwqJJrtO3jrFEWOUoEhL8u+0A3xhRxx5mPv3rweZRqSP4gi+rPEcwPPeV11vgbB2goLIqdSwcLxVA5eFcRPKzfXLLCJ29f0fR4VmMBfIX6gznEq5Np2eq6vAg5vXngdkKeC2hX6EKZDCex4xFlzyPyTJSBsiYS+Qj6NCrgr9ZUOeYheVNabqJDbSsWCfC4VW6HFV15Qs5kK2bRuKDBi1/GCtWfYRc5PwiEVYCizsrm/65PfCj8BFfYBFf5JKiBPk7O9usb6w431ZLOtkNFUm4iICaVjfczxuhzUqVjiVX4F7J7cRIWFyfC6rvRWcMSKTP/eM72APswAFWlNh4cbWno/W934vSSBM4Qxhs2gsknPkIr4K96dpYtGU5YuY9JRKpTTqHiVpU1UuE72FQswINsg3rxQgkiV2kwqjIIG2Ta4zL7kysuqR3eeLCSUYvI8Ktirvhofmbh9F17Iay5YEOeqUEEPqOg/RgUlCELPRxUXRwLvyf1dX7bJm/tvykahH3IJiK+14v+95wXwqe7/AajIhotOz6aiVxNZ++sVpuJMqXBqfaLeN2tapkTQ2m5sTUbEn66UjcQv1zXDKIINLP9sUQdNsxg0kTIvoOKVOHSLh3Z2h6iIAhXyOVSY8e/rVNwgzVSQH4rpohd4MrE8hN4I81VEAie1qhW7X+lAhW6klRuESHhn+g95RsVFCjJ5a2xyAgyGfcxWXBUqnNSL0DfqP5iWfEhFNoDoCpQGAq2AENNz9mJfTptsfkczvBTLaNnDtn9JWYCZTAAV8gVUcGNdgBi/SUFIexXkPCoilX7+l5ZwTdKgQrlZqfSLc4kae6b92nco9SHYfBqhqbKme9mesL/X0P7mSS5rS1EuQQWE8AarcHodkoqLbAWt5MLB52oREjmkYvhb8BHF71lEUv31s439wIJYc8MnnAqSXU3zaxj5nyWIWC9FxauhvM7a9Qx83Jm+ax8V0tlUSHQ4oXBj1p9y5SM5yM66BhERb6CKV9+pmX1Sur8s7DtZRoVlbnH90DX9cRbovJxUKKzLAhL85DGzidoVbarClNk8B3JIhURgUKyTQksXdwI3cqgg5e05RpDuy9R0LbSwHHs9HesSfLeyLRY9SpNclsAGFv3Ao8lVcX0YQRoqm6dSwVbYxPvzM589gFdarx19M5Dmt3El2Urz1NwhFUnPMYfZ6jhR0/pqpmc2qGC38F82s1R2XNlfuZ/ZhQRk35rd1hJSgH79IBywovWlZG42hx1OhXw6FRG58pUAAZahic3pGKOifetOd4813DSoSLnxWi8EjrqiFSGFcJ1DKpQ57iKURFK2HIkSf7druet+1xfe7PZcwl9YeCZM8AdqmvEoHtRWxcSs70XOooJJSyXH50EUMddMhUPttjERe4ZPtxW57HDqzwbYdRg0S0AgMDigQtte18KV1uBOJVmWiZ/pytxfVneYVDxkGeqt8IG6mPvN2m+Yrfhi5zwqpNo2EKzpitJcurEcuW2LZNSMYDdKN3yj6QMqlPRqQmPJBBi/FJHg7TbMptb3iHfoGdp2hbI1MlLwRFXV5VFnuKwYD2MgIsIYj0Z0XfvVPSEP4vNr3+Wbddphg3yTgoAa2GwtogKa96q7SSrMSLtqm1Gg4nBnOAxU4AYVmmIoc/CV6E/V33aDipvDOY27CGWLt9Uh095Qu7q+tIffKvoaq/kKn4WfvpheT2JmK1xkBsizkXRSKkwLxbeGBOH2BHirreaSgUyft42KKNut4jQqDND0tKEUc0vdgYmbqBBvzr6AexWwcm95mR95ASNAfQLOtOiNstl1YbJuOZXb/wwKMgxZvT+l7i7+cJqCgAMRCyOTg6JueM3lRclsZ+/mfGN2zD1KRd/XfauruU0/Swh13eNUgNfU2NpShYdZEqb0JyDg938YVIr4aXSZTQSED9W1xC9WGRXEtBfvd91balBxaBCIl8ophc8HFJ71H6XCtJyf2kZENDbVmKZsogKG210bTsWphXG90NWIK/pm4WNkxS4wixVJlgjxg2kmFsL/EovYHl3uUlVhnE+g6obSDx6kJvk7CJViQEXdVpgOi7rYAl+LuNW0Jk4Mgpj1Nc+OOa5zr23Txxn1HnalkI1mqeA5SBOOZKYkBYkpD5Rtl7jsk5TnQSyEQUXH9sq7L0afsdycbdIgGuvrIBmeILyzwRv8NiSzMLrwhrW/Q2prIne2fzKMV8BXNc+ZErttHXrRmAp2sz5L1QIVZvdjjeUMGjwuXLIsV3fVf+FUsNXVtv3kdT8IANvIwTDmgIrSQgkS2N/+ju/sYBQEVd1D3S52494bCLBujYsTogbxa3N/nESet4mIcIHQtFNvomuFClwtgu8DN1OsknD9HbHfqeA3ddvDpkvdwKyta8zJKCD3iRTYCkhgpWA6tCAJUKfleRIg7PxP39z5Li/kJw1NKQ+bzevpyEK7GpD41tF7iHitUzGbU8I+775U+EnSwJ8X1oEKB+wwoQ6K9xY1tpJIBIdcoYGM5cByfb6MX+P90KNP5Z1n9xbM7KtxY1AYgThlc7g5C3DbaDUZFRsoHkoFfxuXpMKhW+GqfEPHcf442TLRL/KG9rW5s2MFgYed2mq9/0JL1CiWHYiinzwNtz4pCBCfZsB77ZeqQeqr/F1xaERMa4+6m6lgGUhbF1hiciRRvyQVyEqVtTBw6K8cPE5OForKncXPY1NPHlpxGvTovHChK+vwBOKvUWet7kyZVCyrXT5rLKCPBvk6NFFZHcbNvfHEF9q7Ve2ahVumwgvqEyZaOnEYFnUX5sQHX8SWl7s2lhxKkmWeq+hKomZi8nAFk/pEoc6o2Pgys4AIpdm+/zYY1so2K8fbiktt7vGeR0fGfFkqSHeSt1ZByvX4IJuUPfh0e/zXC4uj6peLpYelfxLrVPxSxmRtOuLFbaVORfSph3eFfYnKEFTMcF3TbYKay4t4pb3rbmNfoHB6n8/lZQ+pMM9TEPg0N8Mwy0hQFpeAkslLYAluVNj+HJ73vPTyJU/WlVAqLOTEgYoDBZl3SHx/d3QtSOaGBiaH2JVyFbephVWSq3xz3PYBMrLw8+ceJPsqTMD7KhY6tpgLqAgFOTfrOmyJAoSS4B6U9OOKi6SIE5G3wPS9SoH6E9agSqpP/gdEFZB7J4YjRCYBidMw2tQTu1VKiekvvO5eSoyPz9we1NLFH5teT4q4ZDo8IKFtiAol6dCZZvvDrptchR47/AGoqJuH3Cxf45HtAw9hQJiV2Aks4kRo9gXklo/jkkd5ZkIC/5scmzNkVNCdtTXfMb/nHkTXf28Tdv5OJJgtG6HJ0crNZU0J4tBF3lnaRsR2Q8PNqLCyfWI4iZEixzu/WT8Sf9vbNZ5XkkdF3hOhKbmkC48mqceaZuQqgcXFHJILEjxKaCKXiioMS10s/Xd+cU2885yAWpKgu1dL81sMvTc45kmJP8r6gtrIRHRZCONdSNJlOrwadujpfqp5Fwc5nh1eDcME/dsK62Onszktzapcmtg/DNaj8k0CEnvx21SWPxOxRrRsH0tggYpgIQbpqjARXkGc/GeIRgg1f149aH1dTTXphwx3PuU7ireRCjAW88QyHeyDV/i6r8i3A9T18o92jWkMTzAgSUQv+rd5YQosRKKv5wfs0EqPbrAd8+DfVz3So95Vg3W9Fvv+9VEoRRIoia9DOr+aDCI/3RcezNyFWJ3F64b43V++BUHKfjUBKSyoSLp4o3lxpYQIfie0+yQVyE491phpZpeKerGo8y5TTROL5VQk3B0KGDHtos4qnTqv+xbF/iyibArIYJtHanDPj1zK+TP1YqM0RrOPwQwk/vh0IdolcIlgpoHn918Nu5VNXUvfGRiEQK1co03hFaSt7avwHiAWZSkZ8ojnfq+wsn6jz3u9JoVbY7K1Cr7RuB1M31w/eA3vwPOCnxC3DvcbnSsuHXzCxEIJyMnBThw0rcFLMNOpaduz8e8Tk0DNQJ5PtR1bLGXiUtuPXooJsdiKzVqniP0291UuxNu3b3M3uyVZChVEcmy4sZxr4EY8IrnEvcn/KL/N5R7Bc8JnwldjPhxZkM6L4WpUYWSCAe7mPzdnv18v3J1QNNac0pc9vrMJtdu/yTmjQth3MPFIfHZ4uFarDDPA9yZbgYdnZyv8rloN7o1LoCDIrNTYQ9nNJDVby7IVZZVUttZYrOlVp1eGhmYESL7UrvD1Mn/k/Ye/nvW384XC4N00mI91N3BJY2EKCzlZgbczhwDME0yYM/2Ye9vLEsb1gkPTUqJY7H5mWV10t8UR9tJ5USt+S45u3ccPNmRBdyeYiAk24hXvj0kF28w8WFSPLztkS8wyXcK/bec1vgEG2JnmiSA+I+Ow9UGd2UhvT0IfmQrJdRzHH1Uzx1cdcrvxWWHwdxCbjrCKTfmXzRsXs7kpPKV2iIpl1XO8j0uFTPGbpy+Xu9STRGSEX+ULIzMD4FvAl6zbzR0GbBLV2gFL0ZF9saIxdY+4Joq0tL2JjD0q1484YJu/sUnDCP98EQTd3sI7IXaSBr5aYlIXxybFW5MFCFKMb6l5bLvTaoRMdWzzUXAiPnEgK2iBCYsGlUpjKXI2m6oQK2KGtUGnuqAK6ikCwZi4xZp+B4VC4VbRmCv2dMvHqKDIbPsuHkeQUaeQ41mt7NYsd9/40+P+I+j5ORuELpHYi0LXaTaCicSQmJ+ZEcVJtohwTnw1bJrNVEiEVjc6dzoGO5hjH8st7dYsO98eWSMIwbe43ZPM8kCEeCv3/yVziu8QhIG8WJgUB27zJ6X1/srJHawRed25rUdBMTPCik1aO1CKZJdWWd7BVg2y3e3h13JvshK3IpRNHJ7QD4FNlwMBEzMQf4LngLy2P0V4v3vjmpaJwJeNdvpA9VLQ0h73MqbB/rampBvJiQGBY3lzKZulgbd7kodb42Ak8pNiHrKR26IGz+tNOpHmqohFZNmZ71Cg2UAs47d0bitCbuC4ZTHdyMN445Zo5Hq/r80eN3x3IEMX2fbWI2AmPhvLK4pS3KoE6Ng2xQ6lZJ9tKd4RCg4x1dIBrrLDzj9P9R2eBKJpRtooMge5evPx5J1bdXw2ND7C1g9NjIBiDOXv1h+8vZSi1MXNe3KZLvFXOn60J2tzbmWvMAnysQiis706L0NxFIsKW7GssNlUsRkTk+NDojh2W5gJV5jlUhUXwg/r2IwxdRbYSuDO2go1poKKYNSKF2Hl2LhfFlk1x6iLR+MYBLaxOfyD7yMjt8W7+REBCCkOThaKYDFfDZ/6Okhu3+YE51ABtmrFC6yWj0ohw/3GnGgc4aCOgUlxhp97cIcfEjJ+Ky/m+ebESs4/uZciJzZevddpm8mpyKjCAm6digjt9m/qmnbisJi7t8bAZwgsnBpgezrPjIt8YmS9ZzawT72STBbbXO8/FbHwUKXWjkphwJi6la2ceLhz2AF406JggKbcvgtuNM8m08TV/u64e8a+SOZCm2vcZ1HBtum9Z4O5aPGAKZkQHK+9yOlsqwJe9QVlYXHXzAjYU4giBifHNFbTBCVa7feyhB1FdeIqjuM6b4CJK3LoLbyNXdt0cOtHHVumk1x6vMO1wYwAAAOQSURBVKqwBq00L32L4ZkI+ZFBpjhpuFks5v61FidnlQLcwL8aLHDAZwLRBWSYLVOBMApIKtmTY3EF6zviYsB/stOlQFyKq3+yZ1PB8Yz8kExSXem8mWggo4Kqzts00vLBfI7kuRhL8dnk1uPcuh4aDmBCZ7MJeqLc14Mrs3EJuR4+47AttvbjKkkFeJGoUDJlqVUyXEsGA8Am0OPZbNLferX5XS5XLpdz3/X133hEU9l4dwSz/omwY/MY2KZTaP5KnVHIwaaILITwex34G06nmUBIqhICSDAv0jfIZvDrq3IO3RGAlD5FbNXk+1BxiMbuYJd4LKHeQufP2DoJFYKcaUzkVhKSD4SJXgvLnR73SUAyBHKx4BD8YQXwgwLwZS7CzgfvfOpxAuxcoSjb0dq1AtRy6HmSiosehyl19oQrEWWeCtDbeYfsXO4z/TBYVrVtG4G9D5i92LNl8venQr5SJ3eeBhZhrFTNv79QOPujV6BCcQ7AiEFuNrqGiITMS+9M2gokWUayRPCaoLZ9c/+Wwfx8SY64cusVjMuAHSBO0F6nR3k5sKN13vkB/bsEGMiyaMTfuIIh5mlQY8BFZs35AI96NjCVq9PtPxnmPREFFcnEhEX7vbKRC2AG/juhzYsc3h9cdkEw7r2mAcYtHbFzJiyTUIwpCdBChq10vbKR1emICSt+QMhHCjJkIhNiT+8KsSuYf12I2LIw70mkpXnEM0As7JjIX2SG6BNRjqPIZEBL1IWqdPp+3y2Bmsj299gJhNG2t6h+BMRifOruWQk5fNt/jFqtiUOiYUkRCCRcYvoPR3kE96mZiUOw9z26ZwfENVnfVYtcOKAVkiUTZ3++UweVfjwweYYP88kO68ekptnqIeIQURHn+QqTsU+dCgYeBeyWbIdtGNlS4BWPE2SXngmxTGeOKf3IiDIwbyJMTXvoeNJ6RgmTH3sgy46/sMFjlKtYwXwvsGFw8c6slHwsmQQsACRVJitp1+0H+0YpZaumKJtPkUngrZXYnk6foMO4BGJMVb5YnH5TdUgQwMhdCR0B22YOUeApcGz/+dQXn7yhPAeg8VFu/TIvF0vPbXbeNVjTOiglxIxg7E+X9jYyYGDUfwxLeTpgeEKUWcBwiJmNqb29hdJ0HaXS/OLUSri5F7CQae+6wDYjCvEnUxL+dfpnzm4GFliNqlPLGa5xjWtc4xrXuMY1rnGNa1yjPfj/d+DPt6wEJFYAAAAASUVORK5CYII="/>
          <p:cNvSpPr>
            <a:spLocks noChangeAspect="1" noChangeArrowheads="1"/>
          </p:cNvSpPr>
          <p:nvPr/>
        </p:nvSpPr>
        <p:spPr bwMode="auto">
          <a:xfrm>
            <a:off x="230981" y="863203"/>
            <a:ext cx="228600" cy="228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350"/>
          </a:p>
        </p:txBody>
      </p:sp>
      <p:sp>
        <p:nvSpPr>
          <p:cNvPr id="6" name="AutoShape 6" descr="data:image/png;base64,iVBORw0KGgoAAAANSUhEUgAAAQoAAAC+CAMAAAD6ObEsAAABuVBMVEUAAADIKCr///8ICArHKSrKJyr9//8AAwADAAD6//////7//f/MJioAAAPKJizDHx7GIBzKb3LVfX3FKyj48uy9ERzPc2/BERPEKSzisq/ot6z/+v8JAADGDxrMJibGNTnUkJDrxsNoaGjOJCzn5+fGKiX09PTX19eIiIi7AADBLCgpKSq5ublycnIgDAn///ezs7OTk5PKysqjo6NZGh99HSKZJy1+fn5CQkLU1NTx1s7GAADv//++LStqIR7GAA3MKTkjIyN5Iim7EAsjAAAADABjHx8XFxfDQUZMTEy2MTMrAAAAAA53JSBADwv26N3JTk2dKCnQmZ346OokEAg+DxaQrJ3ZmZNcGRSaOj/0vsGGFAzHW1utQ0zaJyoTDAGcIyqeChP63uGtKyXSZ2u0Uku1eH48HRswEw+jAACCY2LZiIBIQEKFIhysJjL01spOXFljFhNnAACMABgXABN4KzgcJh1WHSUvHgrTu78kGBN/ACDJ3djUa3bHSlZvHCNCAADImo5hPz/eg43ERkDnmI2ydXHDeWe4ZGQAIBerMDjGt79pdnYvFB2iSE5RIhmvDyiZgHqukYgSvA9RAAAgAElEQVR4nO19i0MbyZlnq+mH+qFC0JJVWFI1olUC2hjxEtiCRhpkM7gHgzHDYU+Ytgc8Z7I+28lmE98kt0OymcvOspebyf3F91W1EIi3bEfCWX42Lz1aqp++d31VJQjXuMY1rnGNa1zjGte4xjWucY3/AojCVyx28EdUUAH8dzUa/gU/orHGI/6REeXfYciZ2DHAbbFYJsO4AT46/DbbhXDk4e/PRuvINO7NZDL/FYTiAJmNxdL0c9+zcQPV6pvn0wtTGyAXwj+qgsQENrZoNBPlI8xs7E372EQRSqRIRJYjAEKITCmFHybG/vO9FSYjMfZE4R+KFhgKZwHGlVkp7duOE47/LMiOKXlvShuMAmAQvjo9go8FVchkooyH0alpNwjgkz+PB4AkyRGJ0gh6PsWeDpa000P4WADnCNqfmVqTQfxlZhTQhVyYJpJcN07s6UUwHf8wGsJ0feO17UgWjBEj2STnqkckYppSxIzIyAHxIJJf2uj0CD4YPGDiREztYyJLCDEagA7rAqHglkSSpAjwJlmyg3c2mIsF2fpEjQa88QwLmISHPibxC0Z/ATeBvxiS0elBvR9Y7KjeFxbAYYBH+CAqJMvE/h6zoJ0e1PsBMglB2PMd6nkYX2QoLwB2Amr6U8KnKBUgysxG+A7hcdOF/vMCxCl2CEH7fxQyLGBXhU/HaEQhn1JHpxH9MAaOQpJN+FZiWhIVPiEqwEwIJVsiF7nNlkHsKXbx2KejKRnhy32HBMT7MHPZBIklLHFSfTrKEppOj/Dy2JPiHpZl/PGYYFTIMqKWYy9+ElkJq0CpasZHZiTMJT42JFmWIq8zsWjmEyjvxISXvvnRKThChmOhN7vqFY8xWKgNylH96NayCcixvOqUcFATvZrgqXjJsS5KMj4MnhO4BO11erBnI8ZK1rFYZtqhH9VanoAUSJ4pE1QSYle0lBHLsCT03v7f00zUuYAvhGkwDdYiehUthsryxl0/+LuaiQYQdgOylrmaAYYK/1bswP2IQdU5kB3LtYh/7yrqB9OOXd/FzofYCTks/4aCxWo3Z0KSHYwI2R/t9LBPACKrLnXD/7D807IkEHwshUDowsQeuWT/mapGr1jpM7Y86iP3g6iAwWNs1kEoMZ0L7A5yg+BNpmv5CmkJj6wyflz+sAKNC9ofb4DI0kV2x7EolfeFq5Smciu+5lD8Id7DJJXZCl568aKnt7e358X3fnJ4NksOzMapT5HMCLaC6U4P/yiiEF9NmxF0np07HZJsuhiZJD5b8Xv6yuu6Lh5AT5Rz/Y+Ss6kIRk5ALfNkwGLJCJmyXOINCZ0moY6osPB+jgNjhOR4qrbVV9Y1TTwOTUzkXrmVrLsjOfj0V5CxVZ0SrkxZSxXeVd/PeQTUJZVHjxPAgmEYJ6hQ2I3F3I1khbqnSAWnIkKJfYXmjJ759P2qmLRS+bGsKJqhKXpDOQrsK8+VRNc1RZnT1je9SvyMV0CyGVyR8IJN0+wHQUsKIvECDLVItnddNNKKXgQeFOXuyCRjYGwCvg0MzeThJkaHYWia8djPmpaMwUk1GyQrAqoTPO00CwwsLy/JvBx9ecjYcTwar2yVdTZaDmBhcmhQgN+GBuDbg/zMGPwYObAaSmIzGQfL7GB60k9RZi46bjkh1FthEtGSH3UggqBZLycyBWAjHbxVmCiIEw9EYVDMjwkgG3dmGCF5oe5OdA3UpAe0xPLISdaRhXc7zIPAyvxRP4hEIi35UeySINtbFA1FqwuFUChMiPnPxc/z4lhhfAZugD9AKO4wjSlMKLqRNhT95k42sE4pmGLIRjo/URQTSg5oR2shBSLZnZye1oqKaIgTbLS3R8QxsSCMjTGdGARWgJAxcfLuA243xkWtyLVk/cckOeWViITZZFHnqIjF1GgmthJgFmVelgrZlDCKV75OgE00dCYTIwK4jJEH+RExXzgWVvynODMkiuNjQ6KijekaSJG4WSGe46BmJZElyare6/hE0T4kCy0IhAShEkm9Kuo8ihiEr7uTXYwL+PjzI+NDn3/G8Lvf/e4/hh7n1g0xrwytM4UpfD5R4EYjlyRE8k7JdqY7ODsCMqEKe4HbUn1bAr2uPda1NIstx0aAi4mJ8QeMkZk7BxdejgnRTFT4RXb2UX/ZUObGwIJOjLMH60Vl7q0HXDgnLkydKaFj2boajan3PEKllhJSJ/hln6ilDUbFg7HxgjgGepEfvwUX7GJQuzKx3ZexLmEhIDSeTS31r4p5cfDuyNAIE4q0pq1+TchJKgjxO0UEIAM2EzT30s0TkoywRYZzipaGAJOZidszt2Gcd28f8MCoUEe/xnjxfmzKI5CImd2V7t634FbuqiwEKWhGem59qduS0LFqhmmhhTAz7AwVu3YrygGxIibDfSJ3oCMCfMqDhTExP3DIA8N9deUh9ldUdWPHlCUMYke+GciL+Ukx9DSioSX2s5bkoCYbhSzyJsOo6AgXkJrTVkwmkiip9M0ZTDlujwyOQ4g5IQ41E7G83KVuLPpOdTEW22NRtkX8hXuC8LgI8iBOfA5CZBhzqz/HqXss1scBesh6ZTvDxEb1NC9/JiBoTvYraWNOY3HkpHB7EMLMJiK6ujL37y+gIG4588tdiyROZWSvCGrXRnUJ0viCMDA5OTJnpPVyMqCoSSIlRIg3qnamdS0jTKOW5sqR2/2vkHiHEebkACjHpHCMCRCL2OIaphZ6ufzXtcBeeDd6T42pn5eCeHZT/D/jA+BydMVIa7kUtZpeW3aw5yx0wqGynu1d2T2/WfsYsOMXDZZujjC9vzVSeHCCCAYBnIeLdnZsE08JoDF/3SvZWLYilReJ/IO7mgGXgP/9qePmWpJMrMbaP13GMtKFALdEBUmVeTgxcXdQBAda+OxUJsCJLDqug6WIuXD/P9T50hrikQvy4kvFyf8UtYEHd8EbF7fiJ2ep8YLQdirYmp57foBbCjQrN0VDB4c4dGt8cPKkmWgg9g5RVrSM7I7u+44ph9NMLJ19tD0n3v4VpC26qKx3nyjmWMQW2u5NWby/F4m3RAXZ0g2Nl6qG7hQm8yfNRAP3bMKEX3656ECgXp9xkxzJC9CqcsuAKBXciJ6rnHwJvNj23vgY/Nsn9PK1K4xIch3UQxEnwPLdHih8fjYTy1/arHwuRSCokByIK/jHjyOO7HZXEyBPQh6y1KLYk6XNn4VJ3Ddt1xAQipctVXYRnt3k6ebEpACutHCmdnCpwKc2q8Cwre5H60PCmJhmudn6MGn+LGTTw22XCkjESifzgLMhE2oXeQ23a4y5jzvnMQFm8xSTyC/jeMEWq3IUWAYn/qniNn8eshcstJkJRkVLfduyXIPUg3Nxi5UgzmOiC1SPnK56Eg7k2mZRuytMQgSuGUvxZg9GkfOm3VREY0/OeLenQ3J+KGr16v6DoZHzmVh0qFw9gwqEzWxuUhgX74hiUbw5azcRTh23+kW7uRDehFTwxtILicDScE4z6tNf+cI5TKjL94EJ6bwCOs6WBx/cAdnSNdE/vtBEMktqps32wuf+7jJUSJJskm91pTEROHCuUIz68vmRm9n950JYCVfEmyccKp9abysVKzis91+GiohpphpCYYgT55pMdTrYwcQ6xxARN1seZ3UvMa0V/eMvLtu7QnsXVr0OMAnHeRkqrB9ECCnqYnFORNHV9dc1aX+xStzzbHI1/oPOTO8gXLQvdYKpxTavJvLrVFwCQAX934kDpCePM6FCaq6yX5ZV4dl0YE2V0PlUYFrLTWbuaJOQiiSSxHWa4iyy1t5ZgIxNzcvOGAMV2E0d4JvMCSYyXfeX2S+jC9M+DiLT3gUXNGXLH5uYeMBji56U3FzOkrz2piHvkOVctn2Z2YoIOcCaurx8nAwB6MlsPITUy0L04vU0smlm+4YyfDZALNeCZuokvNtWKkoglpfu5AYPIh9sR2B/oS6rx5iIPn2qrqxhiVAaSO6FkwmmLJnBo8RY6ESKO05zDQebi21dbveGeM7p/XgyazSsv7fwh8xuOui8i3juw1gzFV+uBWvCgkMkk3XosYW5DbCc7Og4eWMn8CrR2a80g1XDDP1Vspk63L7urBgE3ZmGTELGGY9318Fb61gvmYwwkrFl4u6jAC1BNJ6lT5qul6lWgj1hPginXW1kkexBl54TJ2a86RJOPHyYleqdmBgEDdHFcqX5MyHkTduMBVCx0Qi6IR960XPjKLb8WqWbEjBm1LSb7unxCSbw6L8M1HHnAXy7fePf/zLw4OdwvYBsBebh5Xp6kXmj+eLd4dIjKfC+GxwRhoCKxDHplGW7bZuigKdabPg6mXyTOOgWqaO4/XgpG0RwhJqPmu/ZiuPU+pG/J0N9hyAhUXXDpRNuPLnauF8Xl2qJpivkahEelCMz9ZV2a4a1a4k/Nq9tRhJaaRMTLJQ7TNBxkFyfU47CUDTN2KwRJBP5W/HoPeJW1kslGrkImyNn2p5Oi7rSl+JWWLa6k+u8CQsAw1waTjddYbtCMKcCV3pv32ZmM61sZpupwM5im6hgazCeN9Il5ODNclETi+y9a4m3q6KmFw1Dy6Xi1CT2zXJxbo6Pa65Y7vuBRLo3y+k5Pr0j5icGHowUIAhVdL0oLvGSmIxo99/G8oph6OJcMbdpJ/vKxaIRUgOX7+8+EAFif8ekEYgtN+chJnZK7aJCyAiHkT9GTjL5YyIMqtfxcKpnXVMgChRvpkxQ29nUFtcfGGt/LemCT0gO9xtsEniiPnE+yF2ibuQqbIxgCaRR4Te9RZA0Y6vW7aBkdh/EDh4zN5f7uQI5K7ebkolrOVYTKxhKYVhupsJ83jYqVME+SoUTDOdCc9GXoiT5rW7oc2lN+TOJuA6Razc5S9r2cEBMU0be7OacoRX/X73KKwg8UDLSxa2A2woHb9xzZt+mRS03G4AjitBsfz2P+76bQnQVuhATZ/vHRlibiiIumc1UkHaVb9g6UtwIuhGyXKu2KfLOkb4sdlCKzQ9rmrj+DWQSCAd/DkOh8qwLAQOY2eFtLa31J3+qRxfgBQDpOaNcYwoiITotzEf64TGbKQu7GFvxH/l8mlK04wSuINUHHGzlxZkZMDPiDXKMina1F0Sj6m7kkArZJGa2V9RCKiyIQu0imE5Q7d6AYgen/hJSkZuV+GKP7h5N079KkVKsi5MR+4z7imJa/HdiSWyLKLT7cvRvwG1v1o0QGQKXJX4FyLwolg5K3ECFx2aTJ4CKzewxKuw2pWPRqPDEbRJJ1N0bNgowKiJutlx3fFkKji3eE/4FtkNim7ukyqK2iil9rmY2WCbWJRx0YK1mLQthEKUVe+efREN50c0uzoxveD8koYc+HKLvVO7W5MgEWNObTYm6hAluV1EvKuxZ5EwqJJrtO3jrFEWOUoEhL8u+0A3xhRxx5mPv3rweZRqSP4gi+rPEcwPPeV11vgbB2goLIqdSwcLxVA5eFcRPKzfXLLCJ29f0fR4VmMBfIX6gznEq5Np2eq6vAg5vXngdkKeC2hX6EKZDCex4xFlzyPyTJSBsiYS+Qj6NCrgr9ZUOeYheVNabqJDbSsWCfC4VW6HFV15Qs5kK2bRuKDBi1/GCtWfYRc5PwiEVYCizsrm/65PfCj8BFfYBFf5JKiBPk7O9usb6w431ZLOtkNFUm4iICaVjfczxuhzUqVjiVX4F7J7cRIWFyfC6rvRWcMSKTP/eM72APswAFWlNh4cbWno/W934vSSBM4Qxhs2gsknPkIr4K96dpYtGU5YuY9JRKpTTqHiVpU1UuE72FQswINsg3rxQgkiV2kwqjIIG2Ta4zL7kysuqR3eeLCSUYvI8Ktirvhofmbh9F17Iay5YEOeqUEEPqOg/RgUlCELPRxUXRwLvyf1dX7bJm/tvykahH3IJiK+14v+95wXwqe7/AajIhotOz6aiVxNZ++sVpuJMqXBqfaLeN2tapkTQ2m5sTUbEn66UjcQv1zXDKIINLP9sUQdNsxg0kTIvoOKVOHSLh3Z2h6iIAhXyOVSY8e/rVNwgzVSQH4rpohd4MrE8hN4I81VEAie1qhW7X+lAhW6klRuESHhn+g95RsVFCjJ5a2xyAgyGfcxWXBUqnNSL0DfqP5iWfEhFNoDoCpQGAq2AENNz9mJfTptsfkczvBTLaNnDtn9JWYCZTAAV8gVUcGNdgBi/SUFIexXkPCoilX7+l5ZwTdKgQrlZqfSLc4kae6b92nco9SHYfBqhqbKme9mesL/X0P7mSS5rS1EuQQWE8AarcHodkoqLbAWt5MLB52oREjmkYvhb8BHF71lEUv31s439wIJYc8MnnAqSXU3zaxj5nyWIWC9FxauhvM7a9Qx83Jm+ax8V0tlUSHQ4oXBj1p9y5SM5yM66BhERb6CKV9+pmX1Sur8s7DtZRoVlbnH90DX9cRbovJxUKKzLAhL85DGzidoVbarClNk8B3JIhURgUKyTQksXdwI3cqgg5e05RpDuy9R0LbSwHHs9HesSfLeyLRY9SpNclsAGFv3Ao8lVcX0YQRoqm6dSwVbYxPvzM589gFdarx19M5Dmt3El2Urz1NwhFUnPMYfZ6jhR0/pqpmc2qGC38F82s1R2XNlfuZ/ZhQRk35rd1hJSgH79IBywovWlZG42hx1OhXw6FRG58pUAAZahic3pGKOifetOd4813DSoSLnxWi8EjrqiFSGFcJ1DKpQ57iKURFK2HIkSf7druet+1xfe7PZcwl9YeCZM8AdqmvEoHtRWxcSs70XOooJJSyXH50EUMddMhUPttjERe4ZPtxW57HDqzwbYdRg0S0AgMDigQtte18KV1uBOJVmWiZ/pytxfVneYVDxkGeqt8IG6mPvN2m+Yrfhi5zwqpNo2EKzpitJcurEcuW2LZNSMYDdKN3yj6QMqlPRqQmPJBBi/FJHg7TbMptb3iHfoGdp2hbI1MlLwRFXV5VFnuKwYD2MgIsIYj0Z0XfvVPSEP4vNr3+Wbddphg3yTgoAa2GwtogKa96q7SSrMSLtqm1Gg4nBnOAxU4AYVmmIoc/CV6E/V33aDipvDOY27CGWLt9Uh095Qu7q+tIffKvoaq/kKn4WfvpheT2JmK1xkBsizkXRSKkwLxbeGBOH2BHirreaSgUyft42KKNut4jQqDND0tKEUc0vdgYmbqBBvzr6AexWwcm95mR95ASNAfQLOtOiNstl1YbJuOZXb/wwKMgxZvT+l7i7+cJqCgAMRCyOTg6JueM3lRclsZ+/mfGN2zD1KRd/XfauruU0/Swh13eNUgNfU2NpShYdZEqb0JyDg938YVIr4aXSZTQSED9W1xC9WGRXEtBfvd91balBxaBCIl8ophc8HFJ71H6XCtJyf2kZENDbVmKZsogKG210bTsWphXG90NWIK/pm4WNkxS4wixVJlgjxg2kmFsL/EovYHl3uUlVhnE+g6obSDx6kJvk7CJViQEXdVpgOi7rYAl+LuNW0Jk4Mgpj1Nc+OOa5zr23Txxn1HnalkI1mqeA5SBOOZKYkBYkpD5Rtl7jsk5TnQSyEQUXH9sq7L0afsdycbdIgGuvrIBmeILyzwRv8NiSzMLrwhrW/Q2prIne2fzKMV8BXNc+ZErttHXrRmAp2sz5L1QIVZvdjjeUMGjwuXLIsV3fVf+FUsNXVtv3kdT8IANvIwTDmgIrSQgkS2N/+ju/sYBQEVd1D3S52494bCLBujYsTogbxa3N/nESet4mIcIHQtFNvomuFClwtgu8DN1OsknD9HbHfqeA3ddvDpkvdwKyta8zJKCD3iRTYCkhgpWA6tCAJUKfleRIg7PxP39z5Li/kJw1NKQ+bzevpyEK7GpD41tF7iHitUzGbU8I+775U+EnSwJ8X1oEKB+wwoQ6K9xY1tpJIBIdcoYGM5cByfb6MX+P90KNP5Z1n9xbM7KtxY1AYgThlc7g5C3DbaDUZFRsoHkoFfxuXpMKhW+GqfEPHcf442TLRL/KG9rW5s2MFgYed2mq9/0JL1CiWHYiinzwNtz4pCBCfZsB77ZeqQeqr/F1xaERMa4+6m6lgGUhbF1hiciRRvyQVyEqVtTBw6K8cPE5OForKncXPY1NPHlpxGvTovHChK+vwBOKvUWet7kyZVCyrXT5rLKCPBvk6NFFZHcbNvfHEF9q7Ve2ahVumwgvqEyZaOnEYFnUX5sQHX8SWl7s2lhxKkmWeq+hKomZi8nAFk/pEoc6o2Pgys4AIpdm+/zYY1so2K8fbiktt7vGeR0fGfFkqSHeSt1ZByvX4IJuUPfh0e/zXC4uj6peLpYelfxLrVPxSxmRtOuLFbaVORfSph3eFfYnKEFTMcF3TbYKay4t4pb3rbmNfoHB6n8/lZQ+pMM9TEPg0N8Mwy0hQFpeAkslLYAluVNj+HJ73vPTyJU/WlVAqLOTEgYoDBZl3SHx/d3QtSOaGBiaH2JVyFbephVWSq3xz3PYBMrLw8+ceJPsqTMD7KhY6tpgLqAgFOTfrOmyJAoSS4B6U9OOKi6SIE5G3wPS9SoH6E9agSqpP/gdEFZB7J4YjRCYBidMw2tQTu1VKiekvvO5eSoyPz9we1NLFH5teT4q4ZDo8IKFtiAol6dCZZvvDrptchR47/AGoqJuH3Cxf45HtAw9hQJiV2Aks4kRo9gXklo/jkkd5ZkIC/5scmzNkVNCdtTXfMb/nHkTXf28Tdv5OJJgtG6HJ0crNZU0J4tBF3lnaRsR2Q8PNqLCyfWI4iZEixzu/WT8Sf9vbNZ5XkkdF3hOhKbmkC48mqceaZuQqgcXFHJILEjxKaCKXiioMS10s/Xd+cU2885yAWpKgu1dL81sMvTc45kmJP8r6gtrIRHRZCONdSNJlOrwadujpfqp5Fwc5nh1eDcME/dsK62Onszktzapcmtg/DNaj8k0CEnvx21SWPxOxRrRsH0tggYpgIQbpqjARXkGc/GeIRgg1f149aH1dTTXphwx3PuU7ireRCjAW88QyHeyDV/i6r8i3A9T18o92jWkMTzAgSUQv+rd5YQosRKKv5wfs0EqPbrAd8+DfVz3So95Vg3W9Fvv+9VEoRRIoia9DOr+aDCI/3RcezNyFWJ3F64b43V++BUHKfjUBKSyoSLp4o3lxpYQIfie0+yQVyE491phpZpeKerGo8y5TTROL5VQk3B0KGDHtos4qnTqv+xbF/iyibArIYJtHanDPj1zK+TP1YqM0RrOPwQwk/vh0IdolcIlgpoHn918Nu5VNXUvfGRiEQK1co03hFaSt7avwHiAWZSkZ8ojnfq+wsn6jz3u9JoVbY7K1Cr7RuB1M31w/eA3vwPOCnxC3DvcbnSsuHXzCxEIJyMnBThw0rcFLMNOpaduz8e8Tk0DNQJ5PtR1bLGXiUtuPXooJsdiKzVqniP0291UuxNu3b3M3uyVZChVEcmy4sZxr4EY8IrnEvcn/KL/N5R7Bc8JnwldjPhxZkM6L4WpUYWSCAe7mPzdnv18v3J1QNNac0pc9vrMJtdu/yTmjQth3MPFIfHZ4uFarDDPA9yZbgYdnZyv8rloN7o1LoCDIrNTYQ9nNJDVby7IVZZVUttZYrOlVp1eGhmYESL7UrvD1Mn/k/Ye/nvW384XC4N00mI91N3BJY2EKCzlZgbczhwDME0yYM/2Ye9vLEsb1gkPTUqJY7H5mWV10t8UR9tJ5USt+S45u3ccPNmRBdyeYiAk24hXvj0kF28w8WFSPLztkS8wyXcK/bec1vgEG2JnmiSA+I+Ow9UGd2UhvT0IfmQrJdRzHH1Uzx1cdcrvxWWHwdxCbjrCKTfmXzRsXs7kpPKV2iIpl1XO8j0uFTPGbpy+Xu9STRGSEX+ULIzMD4FvAl6zbzR0GbBLV2gFL0ZF9saIxdY+4Joq0tL2JjD0q1484YJu/sUnDCP98EQTd3sI7IXaSBr5aYlIXxybFW5MFCFKMb6l5bLvTaoRMdWzzUXAiPnEgK2iBCYsGlUpjKXI2m6oQK2KGtUGnuqAK6ikCwZi4xZp+B4VC4VbRmCv2dMvHqKDIbPsuHkeQUaeQ41mt7NYsd9/40+P+I+j5ORuELpHYi0LXaTaCicSQmJ+ZEcVJtohwTnw1bJrNVEiEVjc6dzoGO5hjH8st7dYsO98eWSMIwbe43ZPM8kCEeCv3/yVziu8QhIG8WJgUB27zJ6X1/srJHawRed25rUdBMTPCik1aO1CKZJdWWd7BVg2y3e3h13JvshK3IpRNHJ7QD4FNlwMBEzMQf4LngLy2P0V4v3vjmpaJwJeNdvpA9VLQ0h73MqbB/rampBvJiQGBY3lzKZulgbd7kodb42Ak8pNiHrKR26IGz+tNOpHmqohFZNmZ71Cg2UAs47d0bitCbuC4ZTHdyMN445Zo5Hq/r80eN3x3IEMX2fbWI2AmPhvLK4pS3KoE6Ng2xQ6lZJ9tKd4RCg4x1dIBrrLDzj9P9R2eBKJpRtooMge5evPx5J1bdXw2ND7C1g9NjIBiDOXv1h+8vZSi1MXNe3KZLvFXOn60J2tzbmWvMAnysQiis706L0NxFIsKW7GssNlUsRkTk+NDojh2W5gJV5jlUhUXwg/r2IwxdRbYSuDO2go1poKKYNSKF2Hl2LhfFlk1x6iLR+MYBLaxOfyD7yMjt8W7+REBCCkOThaKYDFfDZ/6Okhu3+YE51ABtmrFC6yWj0ohw/3GnGgc4aCOgUlxhp97cIcfEjJ+Ky/m+ebESs4/uZciJzZevddpm8mpyKjCAm6digjt9m/qmnbisJi7t8bAZwgsnBpgezrPjIt8YmS9ZzawT72STBbbXO8/FbHwUKXWjkphwJi6la2ceLhz2AF406JggKbcvgtuNM8m08TV/u64e8a+SOZCm2vcZ1HBtum9Z4O5aPGAKZkQHK+9yOlsqwJe9QVlYXHXzAjYU4giBifHNFbTBCVa7feyhB1FdeIqjuM6b4CJK3LoLbyNXdt0cOtHHVumk1x6vMO1wYwAAAOQSURBVKqwBq00L32L4ZkI+ZFBpjhpuFks5v61FidnlQLcwL8aLHDAZwLRBWSYLVOBMApIKtmTY3EF6zviYsB/stOlQFyKq3+yZ1PB8Yz8kExSXem8mWggo4Kqzts00vLBfI7kuRhL8dnk1uPcuh4aDmBCZ7MJeqLc14Mrs3EJuR4+47AttvbjKkkFeJGoUDJlqVUyXEsGA8Am0OPZbNLferX5XS5XLpdz3/X133hEU9l4dwSz/omwY/MY2KZTaP5KnVHIwaaILITwex34G06nmUBIqhICSDAv0jfIZvDrq3IO3RGAlD5FbNXk+1BxiMbuYJd4LKHeQufP2DoJFYKcaUzkVhKSD4SJXgvLnR73SUAyBHKx4BD8YQXwgwLwZS7CzgfvfOpxAuxcoSjb0dq1AtRy6HmSiosehyl19oQrEWWeCtDbeYfsXO4z/TBYVrVtG4G9D5i92LNl8venQr5SJ3eeBhZhrFTNv79QOPujV6BCcQ7AiEFuNrqGiITMS+9M2gokWUayRPCaoLZ9c/+Wwfx8SY64cusVjMuAHSBO0F6nR3k5sKN13vkB/bsEGMiyaMTfuIIh5mlQY8BFZs35AI96NjCVq9PtPxnmPREFFcnEhEX7vbKRC2AG/juhzYsc3h9cdkEw7r2mAcYtHbFzJiyTUIwpCdBChq10vbKR1emICSt+QMhHCjJkIhNiT+8KsSuYf12I2LIw70mkpXnEM0As7JjIX2SG6BNRjqPIZEBL1IWqdPp+3y2Bmsj299gJhNG2t6h+BMRifOruWQk5fNt/jFqtiUOiYUkRCCRcYvoPR3kE96mZiUOw9z26ZwfENVnfVYtcOKAVkiUTZ3++UweVfjwweYYP88kO68ekptnqIeIQURHn+QqTsU+dCgYeBeyWbIdtGNlS4BWPE2SXngmxTGeOKf3IiDIwbyJMTXvoeNJ6RgmTH3sgy46/sMFjlKtYwXwvsGFw8c6slHwsmQQsACRVJitp1+0H+0YpZaumKJtPkUngrZXYnk6foMO4BGJMVb5YnH5TdUgQwMhdCR0B22YOUeApcGz/+dQXn7yhPAeg8VFu/TIvF0vPbXbeNVjTOiglxIxg7E+X9jYyYGDUfwxLeTpgeEKUWcBwiJmNqb29hdJ0HaXS/OLUSri5F7CQae+6wDYjCvEnUxL+dfpnzm4GFliNqlPLGa5xjWtc4xrXuMY1rnGNa1yjPfj/d+DPt6wEJFYAAAAASUVORK5CYII="/>
          <p:cNvSpPr>
            <a:spLocks noChangeAspect="1" noChangeArrowheads="1"/>
          </p:cNvSpPr>
          <p:nvPr/>
        </p:nvSpPr>
        <p:spPr bwMode="auto">
          <a:xfrm>
            <a:off x="345281" y="977503"/>
            <a:ext cx="1167833" cy="11678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35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37039" y="324615"/>
            <a:ext cx="1508045" cy="10771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68429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3482" y="450521"/>
            <a:ext cx="7765322" cy="727838"/>
          </a:xfrm>
        </p:spPr>
        <p:txBody>
          <a:bodyPr/>
          <a:lstStyle/>
          <a:p>
            <a:r>
              <a:rPr lang="en-US" dirty="0"/>
              <a:t>Recommendation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1384" y="1610710"/>
            <a:ext cx="8039188" cy="3837129"/>
          </a:xfrm>
        </p:spPr>
        <p:txBody>
          <a:bodyPr/>
          <a:lstStyle/>
          <a:p>
            <a:r>
              <a:rPr lang="en-US" dirty="0" smtClean="0"/>
              <a:t>Move beyond a case by case legal aid approach.</a:t>
            </a:r>
            <a:endParaRPr lang="en-US" dirty="0">
              <a:sym typeface="Wingdings" panose="05000000000000000000" pitchFamily="2" charset="2"/>
            </a:endParaRPr>
          </a:p>
          <a:p>
            <a:r>
              <a:rPr lang="en-US" dirty="0" smtClean="0">
                <a:sym typeface="Wingdings" panose="05000000000000000000" pitchFamily="2" charset="2"/>
              </a:rPr>
              <a:t>Use documentation and experience of legal aid cases among young people as a tool for structural and policy change (Structural </a:t>
            </a:r>
            <a:r>
              <a:rPr lang="en-US" dirty="0">
                <a:sym typeface="Wingdings" panose="05000000000000000000" pitchFamily="2" charset="2"/>
              </a:rPr>
              <a:t>Legal </a:t>
            </a:r>
            <a:r>
              <a:rPr lang="en-US" dirty="0" smtClean="0">
                <a:sym typeface="Wingdings" panose="05000000000000000000" pitchFamily="2" charset="2"/>
              </a:rPr>
              <a:t>Aid.</a:t>
            </a:r>
            <a:endParaRPr lang="en-US" dirty="0">
              <a:sym typeface="Wingdings" panose="05000000000000000000" pitchFamily="2" charset="2"/>
            </a:endParaRPr>
          </a:p>
          <a:p>
            <a:endParaRPr lang="en-US" dirty="0">
              <a:sym typeface="Wingdings" panose="05000000000000000000" pitchFamily="2" charset="2"/>
            </a:endParaRPr>
          </a:p>
          <a:p>
            <a:endParaRPr lang="en-US" dirty="0">
              <a:sym typeface="Wingdings" panose="05000000000000000000" pitchFamily="2" charset="2"/>
            </a:endParaRPr>
          </a:p>
          <a:p>
            <a:pPr marL="27675" indent="0">
              <a:buNone/>
            </a:pPr>
            <a:endParaRPr lang="en-US" dirty="0"/>
          </a:p>
        </p:txBody>
      </p:sp>
      <p:graphicFrame>
        <p:nvGraphicFramePr>
          <p:cNvPr id="4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01510169"/>
              </p:ext>
            </p:extLst>
          </p:nvPr>
        </p:nvGraphicFramePr>
        <p:xfrm>
          <a:off x="1615239" y="2888754"/>
          <a:ext cx="6269614" cy="330556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Rectangle 4"/>
          <p:cNvSpPr/>
          <p:nvPr/>
        </p:nvSpPr>
        <p:spPr>
          <a:xfrm>
            <a:off x="-376479" y="5787348"/>
            <a:ext cx="4597457" cy="107065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100" b="1" dirty="0">
                <a:solidFill>
                  <a:srgbClr val="FF0000"/>
                </a:solidFill>
              </a:rPr>
              <a:t>“ Prison is not the solution ”</a:t>
            </a:r>
          </a:p>
        </p:txBody>
      </p:sp>
      <p:sp>
        <p:nvSpPr>
          <p:cNvPr id="6" name="Rectangle 5"/>
          <p:cNvSpPr/>
          <p:nvPr/>
        </p:nvSpPr>
        <p:spPr>
          <a:xfrm>
            <a:off x="6244489" y="4056435"/>
            <a:ext cx="2288638" cy="69955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dirty="0">
                <a:solidFill>
                  <a:schemeClr val="tx1"/>
                </a:solidFill>
              </a:rPr>
              <a:t>Public awareness</a:t>
            </a:r>
          </a:p>
        </p:txBody>
      </p:sp>
      <p:sp>
        <p:nvSpPr>
          <p:cNvPr id="7" name="Rectangle 6"/>
          <p:cNvSpPr/>
          <p:nvPr/>
        </p:nvSpPr>
        <p:spPr>
          <a:xfrm>
            <a:off x="6543895" y="4688095"/>
            <a:ext cx="2379458" cy="72772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dirty="0">
                <a:solidFill>
                  <a:schemeClr val="tx1"/>
                </a:solidFill>
              </a:rPr>
              <a:t>Legal empowerment</a:t>
            </a:r>
          </a:p>
        </p:txBody>
      </p:sp>
    </p:spTree>
    <p:extLst>
      <p:ext uri="{BB962C8B-B14F-4D97-AF65-F5344CB8AC3E}">
        <p14:creationId xmlns:p14="http://schemas.microsoft.com/office/powerpoint/2010/main" val="422514368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Legal Issues – Young PWID in Repressive Environment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692" y="1159705"/>
            <a:ext cx="8714057" cy="46036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474117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01569682"/>
              </p:ext>
            </p:extLst>
          </p:nvPr>
        </p:nvGraphicFramePr>
        <p:xfrm>
          <a:off x="5134708" y="365759"/>
          <a:ext cx="3703989" cy="27211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3" name="Content Placeholder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53474191"/>
              </p:ext>
            </p:extLst>
          </p:nvPr>
        </p:nvGraphicFramePr>
        <p:xfrm>
          <a:off x="0" y="239150"/>
          <a:ext cx="4135902" cy="284774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5" name="Chart 4"/>
          <p:cNvGraphicFramePr/>
          <p:nvPr>
            <p:extLst>
              <p:ext uri="{D42A27DB-BD31-4B8C-83A1-F6EECF244321}">
                <p14:modId xmlns:p14="http://schemas.microsoft.com/office/powerpoint/2010/main" val="1773689150"/>
              </p:ext>
            </p:extLst>
          </p:nvPr>
        </p:nvGraphicFramePr>
        <p:xfrm>
          <a:off x="-170655" y="3615397"/>
          <a:ext cx="9009352" cy="29199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7" name="Rectangle 6"/>
          <p:cNvSpPr/>
          <p:nvPr/>
        </p:nvSpPr>
        <p:spPr>
          <a:xfrm>
            <a:off x="4855029" y="4928508"/>
            <a:ext cx="3211285" cy="40277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 dirty="0">
                <a:solidFill>
                  <a:schemeClr val="tx1"/>
                </a:solidFill>
              </a:rPr>
              <a:t>Source: Harm Reduction International 2013</a:t>
            </a:r>
          </a:p>
        </p:txBody>
      </p:sp>
    </p:spTree>
    <p:extLst>
      <p:ext uri="{BB962C8B-B14F-4D97-AF65-F5344CB8AC3E}">
        <p14:creationId xmlns:p14="http://schemas.microsoft.com/office/powerpoint/2010/main" val="28010880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Context of Women Drug Injecting Initiation</a:t>
            </a:r>
          </a:p>
        </p:txBody>
      </p:sp>
      <p:pic>
        <p:nvPicPr>
          <p:cNvPr id="9" name="Content Placeholder 8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9332" y="3632550"/>
            <a:ext cx="1922636" cy="767439"/>
          </a:xfrm>
          <a:prstGeom prst="rect">
            <a:avLst/>
          </a:prstGeom>
        </p:spPr>
      </p:pic>
      <p:sp>
        <p:nvSpPr>
          <p:cNvPr id="7" name="Content Placeholder 2"/>
          <p:cNvSpPr txBox="1">
            <a:spLocks/>
          </p:cNvSpPr>
          <p:nvPr/>
        </p:nvSpPr>
        <p:spPr>
          <a:xfrm>
            <a:off x="486695" y="2213018"/>
            <a:ext cx="3845272" cy="2839064"/>
          </a:xfrm>
          <a:prstGeom prst="rect">
            <a:avLst/>
          </a:prstGeom>
        </p:spPr>
        <p:txBody>
          <a:bodyPr vert="horz" lIns="68580" tIns="34290" rIns="68580" bIns="34290" rtlCol="0">
            <a:normAutofit fontScale="92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500" dirty="0"/>
              <a:t>Mean age of injecting initiation was </a:t>
            </a:r>
            <a:r>
              <a:rPr lang="en-GB" sz="1500" b="1" dirty="0"/>
              <a:t>21.2 years</a:t>
            </a:r>
            <a:r>
              <a:rPr lang="en-GB" sz="1500" dirty="0"/>
              <a:t>, with some women injecting for the first time at 12 years of age. </a:t>
            </a:r>
          </a:p>
          <a:p>
            <a:endParaRPr lang="en-GB" sz="1500" dirty="0"/>
          </a:p>
          <a:p>
            <a:endParaRPr lang="en-GB" sz="1500" dirty="0"/>
          </a:p>
          <a:p>
            <a:endParaRPr lang="en-GB" sz="1500" dirty="0"/>
          </a:p>
          <a:p>
            <a:pPr marL="0" indent="0">
              <a:buNone/>
            </a:pPr>
            <a:endParaRPr lang="en-GB" sz="1500" b="1" dirty="0"/>
          </a:p>
          <a:p>
            <a:pPr marL="0" indent="0">
              <a:buNone/>
            </a:pPr>
            <a:endParaRPr lang="en-GB" sz="1500" b="1" dirty="0"/>
          </a:p>
          <a:p>
            <a:pPr marL="0" indent="0">
              <a:buNone/>
            </a:pPr>
            <a:endParaRPr lang="en-GB" sz="1500" b="1" dirty="0"/>
          </a:p>
          <a:p>
            <a:r>
              <a:rPr lang="en-GB" sz="1500" b="1" dirty="0"/>
              <a:t>96% </a:t>
            </a:r>
            <a:r>
              <a:rPr lang="en-US" sz="1500" dirty="0"/>
              <a:t>of women were injected by someone else the first time they ever injected drugs, which is a risk factor for HIV transmission.</a:t>
            </a:r>
          </a:p>
          <a:p>
            <a:endParaRPr lang="en-GB" sz="1500" dirty="0"/>
          </a:p>
          <a:p>
            <a:endParaRPr lang="en-US" sz="1500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596" y="3129251"/>
            <a:ext cx="1834735" cy="706824"/>
          </a:xfrm>
          <a:prstGeom prst="rect">
            <a:avLst/>
          </a:prstGeom>
        </p:spPr>
      </p:pic>
      <p:graphicFrame>
        <p:nvGraphicFramePr>
          <p:cNvPr id="12" name="Chart 11"/>
          <p:cNvGraphicFramePr/>
          <p:nvPr/>
        </p:nvGraphicFramePr>
        <p:xfrm>
          <a:off x="4927209" y="2230511"/>
          <a:ext cx="3851031" cy="33163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3" name="Rectangle 2"/>
          <p:cNvSpPr/>
          <p:nvPr/>
        </p:nvSpPr>
        <p:spPr>
          <a:xfrm>
            <a:off x="1097280" y="5546885"/>
            <a:ext cx="3523957" cy="29032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00" dirty="0">
                <a:solidFill>
                  <a:schemeClr val="tx1"/>
                </a:solidFill>
              </a:rPr>
              <a:t>Source: Women Speak Out Research (PKNI-University of Oxford)</a:t>
            </a:r>
          </a:p>
        </p:txBody>
      </p:sp>
    </p:spTree>
    <p:extLst>
      <p:ext uri="{BB962C8B-B14F-4D97-AF65-F5344CB8AC3E}">
        <p14:creationId xmlns:p14="http://schemas.microsoft.com/office/powerpoint/2010/main" val="28710669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4622" y="3441712"/>
            <a:ext cx="7886700" cy="99417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Indonesia’s Repressive policy environment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55749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94596981"/>
              </p:ext>
            </p:extLst>
          </p:nvPr>
        </p:nvGraphicFramePr>
        <p:xfrm>
          <a:off x="272486" y="801858"/>
          <a:ext cx="8547958" cy="565521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cxnSp>
        <p:nvCxnSpPr>
          <p:cNvPr id="3" name="Straight Connector 2"/>
          <p:cNvCxnSpPr/>
          <p:nvPr/>
        </p:nvCxnSpPr>
        <p:spPr>
          <a:xfrm flipV="1">
            <a:off x="5617029" y="1195180"/>
            <a:ext cx="10886" cy="154529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5649686" y="1195180"/>
            <a:ext cx="31568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/>
          <p:cNvSpPr/>
          <p:nvPr/>
        </p:nvSpPr>
        <p:spPr>
          <a:xfrm>
            <a:off x="5785757" y="1051298"/>
            <a:ext cx="1643744" cy="3048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dirty="0">
                <a:solidFill>
                  <a:srgbClr val="FF0000"/>
                </a:solidFill>
              </a:rPr>
              <a:t>Using drugs</a:t>
            </a:r>
          </a:p>
        </p:txBody>
      </p:sp>
      <p:sp>
        <p:nvSpPr>
          <p:cNvPr id="8" name="Rectangle 7"/>
          <p:cNvSpPr/>
          <p:nvPr/>
        </p:nvSpPr>
        <p:spPr>
          <a:xfrm>
            <a:off x="5987143" y="1517017"/>
            <a:ext cx="1643744" cy="3048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dirty="0"/>
              <a:t>Possessing drugs</a:t>
            </a:r>
          </a:p>
        </p:txBody>
      </p:sp>
      <p:cxnSp>
        <p:nvCxnSpPr>
          <p:cNvPr id="9" name="Straight Connector 8"/>
          <p:cNvCxnSpPr/>
          <p:nvPr/>
        </p:nvCxnSpPr>
        <p:spPr>
          <a:xfrm>
            <a:off x="5649685" y="1669417"/>
            <a:ext cx="31568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5627915" y="2068587"/>
            <a:ext cx="31568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10"/>
          <p:cNvSpPr/>
          <p:nvPr/>
        </p:nvSpPr>
        <p:spPr>
          <a:xfrm>
            <a:off x="5987143" y="1916187"/>
            <a:ext cx="1525005" cy="31266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dirty="0"/>
              <a:t>Carrying drugs</a:t>
            </a:r>
          </a:p>
        </p:txBody>
      </p:sp>
    </p:spTree>
    <p:extLst>
      <p:ext uri="{BB962C8B-B14F-4D97-AF65-F5344CB8AC3E}">
        <p14:creationId xmlns:p14="http://schemas.microsoft.com/office/powerpoint/2010/main" val="10078649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074" y="410852"/>
            <a:ext cx="7765322" cy="727838"/>
          </a:xfrm>
        </p:spPr>
        <p:txBody>
          <a:bodyPr/>
          <a:lstStyle/>
          <a:p>
            <a:pPr algn="l"/>
            <a:r>
              <a:rPr lang="en-US" dirty="0"/>
              <a:t>The Barbaric ‘War on Drugs’</a:t>
            </a:r>
          </a:p>
        </p:txBody>
      </p:sp>
      <p:pic>
        <p:nvPicPr>
          <p:cNvPr id="1026" name="Picture 2" descr="Hasil gambar untuk war on drugs joko widodo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9783" y="1903301"/>
            <a:ext cx="4668290" cy="26259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4847304" y="2153101"/>
            <a:ext cx="4128277" cy="7155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1350" dirty="0"/>
              <a:t>In 2015, President Joko Widodo declared ‘ War on Drugs’ as he stated a new status ‘Indonesia Drug Emergency’.</a:t>
            </a:r>
          </a:p>
        </p:txBody>
      </p:sp>
      <p:sp>
        <p:nvSpPr>
          <p:cNvPr id="5" name="Rectangle 4"/>
          <p:cNvSpPr/>
          <p:nvPr/>
        </p:nvSpPr>
        <p:spPr>
          <a:xfrm>
            <a:off x="4847304" y="3143514"/>
            <a:ext cx="1353357" cy="84160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dirty="0"/>
              <a:t>Compulsory Rehabilitation</a:t>
            </a:r>
          </a:p>
        </p:txBody>
      </p:sp>
      <p:sp>
        <p:nvSpPr>
          <p:cNvPr id="6" name="Rectangle 5"/>
          <p:cNvSpPr/>
          <p:nvPr/>
        </p:nvSpPr>
        <p:spPr>
          <a:xfrm>
            <a:off x="6181212" y="3216258"/>
            <a:ext cx="1445351" cy="69611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dirty="0"/>
              <a:t>Expulsion from residence</a:t>
            </a:r>
          </a:p>
        </p:txBody>
      </p:sp>
      <p:sp>
        <p:nvSpPr>
          <p:cNvPr id="7" name="Rectangle 6"/>
          <p:cNvSpPr/>
          <p:nvPr/>
        </p:nvSpPr>
        <p:spPr>
          <a:xfrm>
            <a:off x="7626563" y="3216668"/>
            <a:ext cx="1313378" cy="70690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dirty="0"/>
              <a:t>Forced Urine Test</a:t>
            </a:r>
          </a:p>
        </p:txBody>
      </p:sp>
      <p:sp>
        <p:nvSpPr>
          <p:cNvPr id="8" name="Rectangle 7"/>
          <p:cNvSpPr/>
          <p:nvPr/>
        </p:nvSpPr>
        <p:spPr>
          <a:xfrm>
            <a:off x="5057563" y="4204714"/>
            <a:ext cx="1534289" cy="649001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dirty="0"/>
              <a:t>Shoot in Place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6756939" y="4347009"/>
            <a:ext cx="1399833" cy="864262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dirty="0" smtClean="0"/>
              <a:t>139 </a:t>
            </a:r>
            <a:r>
              <a:rPr lang="en-US" sz="1350" dirty="0" smtClean="0"/>
              <a:t>people shot-dead in 2017 </a:t>
            </a:r>
            <a:endParaRPr lang="en-US" sz="1350" dirty="0"/>
          </a:p>
        </p:txBody>
      </p:sp>
      <p:sp>
        <p:nvSpPr>
          <p:cNvPr id="11" name="Rectangle 10"/>
          <p:cNvSpPr/>
          <p:nvPr/>
        </p:nvSpPr>
        <p:spPr>
          <a:xfrm>
            <a:off x="147257" y="5018949"/>
            <a:ext cx="5314061" cy="728003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dirty="0"/>
              <a:t>DEATH PENALTY</a:t>
            </a:r>
          </a:p>
        </p:txBody>
      </p:sp>
    </p:spTree>
    <p:extLst>
      <p:ext uri="{BB962C8B-B14F-4D97-AF65-F5344CB8AC3E}">
        <p14:creationId xmlns:p14="http://schemas.microsoft.com/office/powerpoint/2010/main" val="1207030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asil gambar untuk YOUNG PEOPLE IN JAI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23360" y="3249637"/>
            <a:ext cx="5148901" cy="34263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330592" y="5503664"/>
            <a:ext cx="3175781" cy="994172"/>
          </a:xfr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rgbClr val="FFFF00"/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</a:rPr>
              <a:t>Legal Issues-Young PWID</a:t>
            </a:r>
          </a:p>
        </p:txBody>
      </p:sp>
      <p:sp useBgFill="1"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9914" y="478302"/>
            <a:ext cx="3508146" cy="4336459"/>
          </a:xfrm>
          <a:effectLst>
            <a:outerShdw blurRad="25400" dir="17880000">
              <a:srgbClr val="000000">
                <a:alpha val="0"/>
              </a:srgbClr>
            </a:outerShdw>
          </a:effectLst>
        </p:spPr>
        <p:txBody>
          <a:bodyPr>
            <a:normAutofit fontScale="77500" lnSpcReduction="20000"/>
          </a:bodyPr>
          <a:lstStyle/>
          <a:p>
            <a:pPr marL="36900" indent="0">
              <a:buNone/>
            </a:pPr>
            <a:r>
              <a:rPr lang="en-US" dirty="0" smtClean="0"/>
              <a:t>Many young people under 18 incarcerated on drug related charges without legal assistance.</a:t>
            </a:r>
          </a:p>
          <a:p>
            <a:pPr marL="36900" indent="0">
              <a:buNone/>
            </a:pPr>
            <a:endParaRPr lang="en-US" dirty="0" smtClean="0"/>
          </a:p>
          <a:p>
            <a:pPr marL="36900" indent="0">
              <a:buNone/>
            </a:pPr>
            <a:r>
              <a:rPr lang="en-US" dirty="0" smtClean="0"/>
              <a:t>Available data is very limited</a:t>
            </a:r>
          </a:p>
          <a:p>
            <a:pPr marL="36900" indent="0">
              <a:buNone/>
            </a:pPr>
            <a:endParaRPr lang="en-US" dirty="0"/>
          </a:p>
          <a:p>
            <a:pPr marL="36900" indent="0">
              <a:buNone/>
            </a:pPr>
            <a:r>
              <a:rPr lang="en-US" dirty="0" smtClean="0">
                <a:solidFill>
                  <a:srgbClr val="FF0000"/>
                </a:solidFill>
              </a:rPr>
              <a:t>There </a:t>
            </a:r>
            <a:r>
              <a:rPr lang="en-US" dirty="0">
                <a:solidFill>
                  <a:srgbClr val="FF0000"/>
                </a:solidFill>
              </a:rPr>
              <a:t>is criminal </a:t>
            </a:r>
            <a:r>
              <a:rPr lang="en-US" dirty="0" smtClean="0">
                <a:solidFill>
                  <a:srgbClr val="FF0000"/>
                </a:solidFill>
              </a:rPr>
              <a:t>sanction (jail and fines) </a:t>
            </a:r>
            <a:r>
              <a:rPr lang="en-US" dirty="0">
                <a:solidFill>
                  <a:srgbClr val="FF0000"/>
                </a:solidFill>
              </a:rPr>
              <a:t>for parents who don’t report their </a:t>
            </a:r>
            <a:r>
              <a:rPr lang="en-US" dirty="0" smtClean="0">
                <a:solidFill>
                  <a:srgbClr val="FF0000"/>
                </a:solidFill>
              </a:rPr>
              <a:t>children for using </a:t>
            </a:r>
            <a:r>
              <a:rPr lang="en-US" dirty="0">
                <a:solidFill>
                  <a:srgbClr val="FF0000"/>
                </a:solidFill>
              </a:rPr>
              <a:t>drugs.</a:t>
            </a:r>
          </a:p>
          <a:p>
            <a:pPr marL="36900" indent="0">
              <a:buNone/>
            </a:pPr>
            <a:endParaRPr lang="en-US" dirty="0" smtClean="0"/>
          </a:p>
          <a:p>
            <a:pPr marL="36900" indent="0">
              <a:buNone/>
            </a:pPr>
            <a:r>
              <a:rPr lang="en-US" dirty="0" smtClean="0"/>
              <a:t>There </a:t>
            </a:r>
            <a:r>
              <a:rPr lang="en-US" dirty="0"/>
              <a:t>are many cases stopped in pre-trial, because of </a:t>
            </a:r>
            <a:r>
              <a:rPr lang="en-US" dirty="0" smtClean="0"/>
              <a:t>bribery.</a:t>
            </a:r>
          </a:p>
          <a:p>
            <a:pPr marL="36900" indent="0">
              <a:buNone/>
            </a:pPr>
            <a:endParaRPr lang="en-US" dirty="0"/>
          </a:p>
          <a:p>
            <a:pPr marL="36900" indent="0">
              <a:buNone/>
            </a:pPr>
            <a:r>
              <a:rPr lang="en-US" dirty="0" smtClean="0"/>
              <a:t>Social </a:t>
            </a:r>
            <a:r>
              <a:rPr lang="en-US" dirty="0"/>
              <a:t>impacts: dropout from school, discrimination in health services, social </a:t>
            </a:r>
            <a:r>
              <a:rPr lang="en-US" dirty="0" smtClean="0"/>
              <a:t>exclusion, limit job opportunity.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66169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defRPr/>
            </a:pPr>
            <a:r>
              <a:rPr lang="en-US" dirty="0">
                <a:solidFill>
                  <a:schemeClr val="tx1"/>
                </a:solidFill>
              </a:rPr>
              <a:t>What </a:t>
            </a:r>
            <a:r>
              <a:rPr lang="en-US" dirty="0" smtClean="0">
                <a:solidFill>
                  <a:schemeClr val="tx1"/>
                </a:solidFill>
              </a:rPr>
              <a:t>is the Indonesian Drug Users Network Doing?</a:t>
            </a:r>
            <a:endParaRPr lang="en-US" dirty="0">
              <a:solidFill>
                <a:schemeClr val="tx1"/>
              </a:solidFill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58048070"/>
              </p:ext>
            </p:extLst>
          </p:nvPr>
        </p:nvGraphicFramePr>
        <p:xfrm>
          <a:off x="685800" y="1731963"/>
          <a:ext cx="7764463" cy="40592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cxnSp>
        <p:nvCxnSpPr>
          <p:cNvPr id="5" name="Straight Connector 4"/>
          <p:cNvCxnSpPr/>
          <p:nvPr/>
        </p:nvCxnSpPr>
        <p:spPr>
          <a:xfrm flipV="1">
            <a:off x="2610010" y="3079065"/>
            <a:ext cx="21101" cy="52753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 flipH="1">
            <a:off x="2304037" y="3079065"/>
            <a:ext cx="32707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 7"/>
          <p:cNvSpPr/>
          <p:nvPr/>
        </p:nvSpPr>
        <p:spPr>
          <a:xfrm>
            <a:off x="15399" y="2914649"/>
            <a:ext cx="2288638" cy="33762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dirty="0"/>
              <a:t>Ensure client get assessment </a:t>
            </a:r>
          </a:p>
        </p:txBody>
      </p:sp>
      <p:cxnSp>
        <p:nvCxnSpPr>
          <p:cNvPr id="9" name="Straight Connector 8"/>
          <p:cNvCxnSpPr/>
          <p:nvPr/>
        </p:nvCxnSpPr>
        <p:spPr>
          <a:xfrm flipH="1">
            <a:off x="2304037" y="3606604"/>
            <a:ext cx="32707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/>
          <p:cNvSpPr/>
          <p:nvPr/>
        </p:nvSpPr>
        <p:spPr>
          <a:xfrm>
            <a:off x="9698" y="3457135"/>
            <a:ext cx="2459663" cy="39037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dirty="0"/>
              <a:t>Ensure client get the special needs (if any)</a:t>
            </a:r>
          </a:p>
        </p:txBody>
      </p:sp>
      <p:cxnSp>
        <p:nvCxnSpPr>
          <p:cNvPr id="11" name="Straight Connector 10"/>
          <p:cNvCxnSpPr/>
          <p:nvPr/>
        </p:nvCxnSpPr>
        <p:spPr>
          <a:xfrm flipH="1">
            <a:off x="5231423" y="2898822"/>
            <a:ext cx="32707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/>
          <p:cNvSpPr/>
          <p:nvPr/>
        </p:nvSpPr>
        <p:spPr>
          <a:xfrm>
            <a:off x="4936001" y="2292151"/>
            <a:ext cx="2288638" cy="33762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dirty="0"/>
              <a:t>Legal assistance</a:t>
            </a:r>
          </a:p>
        </p:txBody>
      </p:sp>
      <p:sp>
        <p:nvSpPr>
          <p:cNvPr id="14" name="Rectangle 13"/>
          <p:cNvSpPr/>
          <p:nvPr/>
        </p:nvSpPr>
        <p:spPr>
          <a:xfrm>
            <a:off x="6832026" y="4289765"/>
            <a:ext cx="2288638" cy="33762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dirty="0"/>
              <a:t>Strategic Litigation</a:t>
            </a:r>
          </a:p>
        </p:txBody>
      </p:sp>
      <p:cxnSp>
        <p:nvCxnSpPr>
          <p:cNvPr id="15" name="Straight Connector 14"/>
          <p:cNvCxnSpPr/>
          <p:nvPr/>
        </p:nvCxnSpPr>
        <p:spPr>
          <a:xfrm flipV="1">
            <a:off x="2599925" y="3614516"/>
            <a:ext cx="21101" cy="52753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 flipH="1">
            <a:off x="2249977" y="4141174"/>
            <a:ext cx="32707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ectangle 16"/>
          <p:cNvSpPr/>
          <p:nvPr/>
        </p:nvSpPr>
        <p:spPr>
          <a:xfrm>
            <a:off x="-46149" y="3984673"/>
            <a:ext cx="2459663" cy="91088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dirty="0"/>
              <a:t>Partnership with Harm Reduction Organization</a:t>
            </a:r>
          </a:p>
        </p:txBody>
      </p:sp>
    </p:spTree>
    <p:extLst>
      <p:ext uri="{BB962C8B-B14F-4D97-AF65-F5344CB8AC3E}">
        <p14:creationId xmlns:p14="http://schemas.microsoft.com/office/powerpoint/2010/main" val="3834638773"/>
      </p:ext>
    </p:extLst>
  </p:cSld>
  <p:clrMapOvr>
    <a:masterClrMapping/>
  </p:clrMapOvr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theme/_rels/them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jpeg"/></Relationships>
</file>

<file path=ppt/theme/theme1.xml><?xml version="1.0" encoding="utf-8"?>
<a:theme xmlns:a="http://schemas.openxmlformats.org/drawingml/2006/main" name="Parcel">
  <a:themeElements>
    <a:clrScheme name="Parcel">
      <a:dk1>
        <a:srgbClr val="000000"/>
      </a:dk1>
      <a:lt1>
        <a:srgbClr val="FFFFFF"/>
      </a:lt1>
      <a:dk2>
        <a:srgbClr val="4A5356"/>
      </a:dk2>
      <a:lt2>
        <a:srgbClr val="E8E3CE"/>
      </a:lt2>
      <a:accent1>
        <a:srgbClr val="F6A21D"/>
      </a:accent1>
      <a:accent2>
        <a:srgbClr val="9BAFB5"/>
      </a:accent2>
      <a:accent3>
        <a:srgbClr val="C96731"/>
      </a:accent3>
      <a:accent4>
        <a:srgbClr val="9CA383"/>
      </a:accent4>
      <a:accent5>
        <a:srgbClr val="87795D"/>
      </a:accent5>
      <a:accent6>
        <a:srgbClr val="A0988C"/>
      </a:accent6>
      <a:hlink>
        <a:srgbClr val="00B0F0"/>
      </a:hlink>
      <a:folHlink>
        <a:srgbClr val="738F97"/>
      </a:folHlink>
    </a:clrScheme>
    <a:fontScheme name="Parcel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Parcel">
      <a: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107000"/>
                <a:lumMod val="103000"/>
              </a:schemeClr>
            </a:gs>
            <a:gs pos="100000">
              <a:schemeClr val="phClr">
                <a:tint val="82000"/>
                <a:satMod val="109000"/>
                <a:lumMod val="103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7000"/>
                <a:satMod val="100000"/>
                <a:lumMod val="102000"/>
              </a:schemeClr>
            </a:gs>
            <a:gs pos="50000">
              <a:schemeClr val="phClr">
                <a:shade val="100000"/>
                <a:satMod val="103000"/>
                <a:lumMod val="100000"/>
              </a:schemeClr>
            </a:gs>
            <a:gs pos="100000">
              <a:schemeClr val="phClr">
                <a:shade val="93000"/>
                <a:satMod val="11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5880" dist="1524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prstMaterial="dkEdge">
            <a:bevelT w="0" h="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7000"/>
                <a:shade val="100000"/>
                <a:satMod val="185000"/>
                <a:lumMod val="120000"/>
              </a:schemeClr>
            </a:gs>
            <a:gs pos="100000">
              <a:schemeClr val="phClr">
                <a:tint val="96000"/>
                <a:shade val="95000"/>
                <a:satMod val="215000"/>
                <a:lumMod val="80000"/>
              </a:schemeClr>
            </a:gs>
          </a:gsLst>
          <a:path path="circle">
            <a:fillToRect l="50000" t="55000" r="125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cel" id="{8BEC4385-4EB9-4D53-BFB5-0EA123736B6D}" vid="{4DB32801-28C0-48B0-8C1D-A9A58613615A}"/>
    </a:ext>
  </a:extLst>
</a:theme>
</file>

<file path=ppt/theme/theme2.xml><?xml version="1.0" encoding="utf-8"?>
<a:theme xmlns:a="http://schemas.openxmlformats.org/drawingml/2006/main" name="Mesh">
  <a:themeElements>
    <a:clrScheme name="Mesh">
      <a:dk1>
        <a:sysClr val="windowText" lastClr="000000"/>
      </a:dk1>
      <a:lt1>
        <a:sysClr val="window" lastClr="FFFFFF"/>
      </a:lt1>
      <a:dk2>
        <a:srgbClr val="363D46"/>
      </a:dk2>
      <a:lt2>
        <a:srgbClr val="EBEBEB"/>
      </a:lt2>
      <a:accent1>
        <a:srgbClr val="6F6F6F"/>
      </a:accent1>
      <a:accent2>
        <a:srgbClr val="BFBFA5"/>
      </a:accent2>
      <a:accent3>
        <a:srgbClr val="DCD084"/>
      </a:accent3>
      <a:accent4>
        <a:srgbClr val="E7BF5F"/>
      </a:accent4>
      <a:accent5>
        <a:srgbClr val="E9A039"/>
      </a:accent5>
      <a:accent6>
        <a:srgbClr val="CF7133"/>
      </a:accent6>
      <a:hlink>
        <a:srgbClr val="F28943"/>
      </a:hlink>
      <a:folHlink>
        <a:srgbClr val="F1B76C"/>
      </a:folHlink>
    </a:clrScheme>
    <a:fontScheme name="Mesh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Mesh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84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50800" dist="25400" dir="13500000">
              <a:srgbClr val="000000">
                <a:alpha val="5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>
            <a:bevelT w="25400" h="25400" prst="slope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28000"/>
                <a:satMod val="94000"/>
                <a:lumMod val="20000"/>
              </a:schemeClr>
              <a:schemeClr val="phClr">
                <a:tint val="94000"/>
                <a:shade val="84000"/>
                <a:satMod val="148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esh" id="{789EC3FE-34FD-429C-9918-760025E6C145}" vid="{B8BE45C0-8141-4D58-8C71-A009BC26FBBB}"/>
    </a:ext>
  </a:extLst>
</a:theme>
</file>

<file path=ppt/theme/theme3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Integral">
  <a:themeElements>
    <a:clrScheme name="Integral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B9F25"/>
      </a:hlink>
      <a:folHlink>
        <a:srgbClr val="B26B02"/>
      </a:folHlink>
    </a:clrScheme>
    <a:fontScheme name="Integral">
      <a:majorFont>
        <a:latin typeface="Tw Cen MT Condensed" panose="020B06060201040202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Integral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85000"/>
            <a:satMod val="125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  <a:shade val="74000"/>
                <a:satMod val="230000"/>
              </a:schemeClr>
              <a:schemeClr val="phClr">
                <a:tint val="92000"/>
                <a:shade val="69000"/>
                <a:satMod val="250000"/>
              </a:schemeClr>
            </a:duotone>
          </a:blip>
          <a:tile tx="0" ty="0" sx="40000" sy="4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ntegral" id="{3577F8C9-A904-41D8-97D2-FD898F53F20E}" vid="{682D6EBE-8D36-4FF2-9DB3-F3D8D7B6715D}"/>
    </a:ext>
  </a:extLst>
</a:theme>
</file>

<file path=ppt/theme/theme5.xml><?xml version="1.0" encoding="utf-8"?>
<a:theme xmlns:a="http://schemas.openxmlformats.org/drawingml/2006/main" name="Slate">
  <a:themeElements>
    <a:clrScheme name="Slate">
      <a:dk1>
        <a:sysClr val="windowText" lastClr="000000"/>
      </a:dk1>
      <a:lt1>
        <a:sysClr val="window" lastClr="FFFFFF"/>
      </a:lt1>
      <a:dk2>
        <a:srgbClr val="212123"/>
      </a:dk2>
      <a:lt2>
        <a:srgbClr val="DADADA"/>
      </a:lt2>
      <a:accent1>
        <a:srgbClr val="BC451B"/>
      </a:accent1>
      <a:accent2>
        <a:srgbClr val="D3BA68"/>
      </a:accent2>
      <a:accent3>
        <a:srgbClr val="BB8640"/>
      </a:accent3>
      <a:accent4>
        <a:srgbClr val="AD9277"/>
      </a:accent4>
      <a:accent5>
        <a:srgbClr val="A55A43"/>
      </a:accent5>
      <a:accent6>
        <a:srgbClr val="AD9D7B"/>
      </a:accent6>
      <a:hlink>
        <a:srgbClr val="E98052"/>
      </a:hlink>
      <a:folHlink>
        <a:srgbClr val="F4B69B"/>
      </a:folHlink>
    </a:clrScheme>
    <a:fontScheme name="Slate">
      <a:majorFont>
        <a:latin typeface="Calisto MT" panose="02040603050505030304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alisto MT" panose="02040603050505030304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late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0000"/>
                <a:lumMod val="90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63500" dist="25400" dir="5400000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7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hardEdge"/>
          </a:sp3d>
        </a:effectStyle>
      </a:effectStyleLst>
      <a:bgFillStyleLst>
        <a:solidFill>
          <a:schemeClr val="phClr"/>
        </a:solidFill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lumMod val="80000"/>
              </a:schemeClr>
              <a:schemeClr val="phClr">
                <a:tint val="98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ate" id="{C3F70B94-7CE9-428E-ADC1-3269CC2C3385}" vid="{3F2DE9A5-64E6-437C-A389-CC4477E817E8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660</TotalTime>
  <Words>360</Words>
  <Application>Microsoft Office PowerPoint</Application>
  <PresentationFormat>On-screen Show (4:3)</PresentationFormat>
  <Paragraphs>67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13</vt:i4>
      </vt:variant>
      <vt:variant>
        <vt:lpstr>Theme</vt:lpstr>
      </vt:variant>
      <vt:variant>
        <vt:i4>5</vt:i4>
      </vt:variant>
      <vt:variant>
        <vt:lpstr>Slide Titles</vt:lpstr>
      </vt:variant>
      <vt:variant>
        <vt:i4>10</vt:i4>
      </vt:variant>
    </vt:vector>
  </HeadingPairs>
  <TitlesOfParts>
    <vt:vector size="28" baseType="lpstr">
      <vt:lpstr>Adobe Gothic Std B</vt:lpstr>
      <vt:lpstr>Arial</vt:lpstr>
      <vt:lpstr>Calibri</vt:lpstr>
      <vt:lpstr>Calibri Light</vt:lpstr>
      <vt:lpstr>Calisto MT</vt:lpstr>
      <vt:lpstr>Century Gothic</vt:lpstr>
      <vt:lpstr>Gill Sans MT</vt:lpstr>
      <vt:lpstr>Trebuchet MS</vt:lpstr>
      <vt:lpstr>Tw Cen MT</vt:lpstr>
      <vt:lpstr>Tw Cen MT Condensed</vt:lpstr>
      <vt:lpstr>Wingdings</vt:lpstr>
      <vt:lpstr>Wingdings 2</vt:lpstr>
      <vt:lpstr>Wingdings 3</vt:lpstr>
      <vt:lpstr>Parcel</vt:lpstr>
      <vt:lpstr>Mesh</vt:lpstr>
      <vt:lpstr>Office Theme</vt:lpstr>
      <vt:lpstr>Integral</vt:lpstr>
      <vt:lpstr>Slate</vt:lpstr>
      <vt:lpstr>Legal Aid Services   Young PWID in Repressive Environment</vt:lpstr>
      <vt:lpstr>PowerPoint Presentation</vt:lpstr>
      <vt:lpstr>PowerPoint Presentation</vt:lpstr>
      <vt:lpstr>Context of Women Drug Injecting Initiation</vt:lpstr>
      <vt:lpstr>Indonesia’s Repressive policy environment</vt:lpstr>
      <vt:lpstr>PowerPoint Presentation</vt:lpstr>
      <vt:lpstr>The Barbaric ‘War on Drugs’</vt:lpstr>
      <vt:lpstr>Legal Issues-Young PWID</vt:lpstr>
      <vt:lpstr>What is the Indonesian Drug Users Network Doing?</vt:lpstr>
      <vt:lpstr>Recommendation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Sekretariat PKNI</dc:creator>
  <cp:lastModifiedBy>Saal</cp:lastModifiedBy>
  <cp:revision>41</cp:revision>
  <dcterms:created xsi:type="dcterms:W3CDTF">2018-07-21T06:04:31Z</dcterms:created>
  <dcterms:modified xsi:type="dcterms:W3CDTF">2018-07-25T07:34:39Z</dcterms:modified>
</cp:coreProperties>
</file>